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A74EE-7352-4349-8580-4579F5F6AF61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58BF-769E-0545-8621-77F0C07E0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5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58BF-769E-0545-8621-77F0C07E0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6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5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4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2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8175-E700-B848-BCC4-F287DB314ED6}" type="datetimeFigureOut">
              <a:rPr lang="en-US" smtClean="0"/>
              <a:t>25.03.13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CCD3-E012-6A41-BA82-2D73A746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53" y="3757872"/>
            <a:ext cx="3797904" cy="2555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53" y="0"/>
            <a:ext cx="3884989" cy="3757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23565" r="5188" b="3704"/>
          <a:stretch/>
        </p:blipFill>
        <p:spPr>
          <a:xfrm>
            <a:off x="3932807" y="0"/>
            <a:ext cx="5174902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11859" y="6528989"/>
            <a:ext cx="1697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Video Assisted </a:t>
            </a:r>
            <a:r>
              <a:rPr lang="en-US" sz="1000" dirty="0" err="1" smtClean="0"/>
              <a:t>Thoracoscopy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215360" y="6439915"/>
            <a:ext cx="23286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i="1" dirty="0" err="1"/>
              <a:t>Rev</a:t>
            </a:r>
            <a:r>
              <a:rPr lang="nl-NL" sz="1200" i="1" dirty="0"/>
              <a:t> </a:t>
            </a:r>
            <a:r>
              <a:rPr lang="nl-NL" sz="1200" i="1" dirty="0" err="1"/>
              <a:t>Med</a:t>
            </a:r>
            <a:r>
              <a:rPr lang="nl-NL" sz="1200" i="1" dirty="0"/>
              <a:t> </a:t>
            </a:r>
            <a:r>
              <a:rPr lang="nl-NL" sz="1200" i="1" dirty="0" err="1"/>
              <a:t>Liege</a:t>
            </a:r>
            <a:r>
              <a:rPr lang="nl-NL" sz="1200" i="1" dirty="0"/>
              <a:t> 2006; 61 :1 : 16-22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699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 -</dc:creator>
  <cp:lastModifiedBy>- -</cp:lastModifiedBy>
  <cp:revision>3</cp:revision>
  <dcterms:created xsi:type="dcterms:W3CDTF">2013-03-25T17:52:17Z</dcterms:created>
  <dcterms:modified xsi:type="dcterms:W3CDTF">2013-03-25T18:00:59Z</dcterms:modified>
</cp:coreProperties>
</file>