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6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8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3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3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3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A3A0-C38E-1544-9C94-07F5B265E794}" type="datetimeFigureOut">
              <a:rPr lang="en-US" smtClean="0"/>
              <a:t>09.10.14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1393-910E-0B4A-A106-24BE5568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8213" y="2647052"/>
            <a:ext cx="443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Fracture du </a:t>
            </a:r>
            <a:r>
              <a:rPr lang="en-US" sz="3600" b="1" dirty="0" err="1" smtClean="0"/>
              <a:t>scaphoide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4787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hutescapho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5245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3647" y="0"/>
            <a:ext cx="2902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MECHANISME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656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3647" y="0"/>
            <a:ext cx="2679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SYMPTOMES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6" y="646331"/>
            <a:ext cx="7329786" cy="4698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21158" y="5499669"/>
            <a:ext cx="6776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DOULEUR ET GONFLEMENT DU POUCE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DOULEUR A LA TABATIERE ANATOMIQUE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DOULEUR A LA MOBILISATION DU POIGNET ET A LA SAISIE D’OBJET</a:t>
            </a:r>
          </a:p>
        </p:txBody>
      </p:sp>
    </p:spTree>
    <p:extLst>
      <p:ext uri="{BB962C8B-B14F-4D97-AF65-F5344CB8AC3E}">
        <p14:creationId xmlns:p14="http://schemas.microsoft.com/office/powerpoint/2010/main" val="381430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4165"/>
            <a:ext cx="4495800" cy="5981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693" y="123175"/>
            <a:ext cx="2794000" cy="27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3426" y="5730202"/>
            <a:ext cx="424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DOULEUR A LA PALPATION DE LA TABATIERE ANATOMIQUE + SIGNE DU PISTON</a:t>
            </a:r>
            <a:endParaRPr lang="en-US" sz="2000" b="1" dirty="0"/>
          </a:p>
        </p:txBody>
      </p:sp>
      <p:sp>
        <p:nvSpPr>
          <p:cNvPr id="4" name="Freeform 3"/>
          <p:cNvSpPr/>
          <p:nvPr/>
        </p:nvSpPr>
        <p:spPr>
          <a:xfrm>
            <a:off x="1892915" y="5433893"/>
            <a:ext cx="617235" cy="414692"/>
          </a:xfrm>
          <a:custGeom>
            <a:avLst/>
            <a:gdLst>
              <a:gd name="connsiteX0" fmla="*/ 305309 w 617235"/>
              <a:gd name="connsiteY0" fmla="*/ 0 h 414692"/>
              <a:gd name="connsiteX1" fmla="*/ 134336 w 617235"/>
              <a:gd name="connsiteY1" fmla="*/ 12211 h 414692"/>
              <a:gd name="connsiteX2" fmla="*/ 122123 w 617235"/>
              <a:gd name="connsiteY2" fmla="*/ 48844 h 414692"/>
              <a:gd name="connsiteX3" fmla="*/ 61062 w 617235"/>
              <a:gd name="connsiteY3" fmla="*/ 109899 h 414692"/>
              <a:gd name="connsiteX4" fmla="*/ 12212 w 617235"/>
              <a:gd name="connsiteY4" fmla="*/ 170954 h 414692"/>
              <a:gd name="connsiteX5" fmla="*/ 0 w 617235"/>
              <a:gd name="connsiteY5" fmla="*/ 207587 h 414692"/>
              <a:gd name="connsiteX6" fmla="*/ 12212 w 617235"/>
              <a:gd name="connsiteY6" fmla="*/ 268642 h 414692"/>
              <a:gd name="connsiteX7" fmla="*/ 85486 w 617235"/>
              <a:gd name="connsiteY7" fmla="*/ 305275 h 414692"/>
              <a:gd name="connsiteX8" fmla="*/ 109911 w 617235"/>
              <a:gd name="connsiteY8" fmla="*/ 341908 h 414692"/>
              <a:gd name="connsiteX9" fmla="*/ 219822 w 617235"/>
              <a:gd name="connsiteY9" fmla="*/ 378541 h 414692"/>
              <a:gd name="connsiteX10" fmla="*/ 256459 w 617235"/>
              <a:gd name="connsiteY10" fmla="*/ 390752 h 414692"/>
              <a:gd name="connsiteX11" fmla="*/ 293096 w 617235"/>
              <a:gd name="connsiteY11" fmla="*/ 402963 h 414692"/>
              <a:gd name="connsiteX12" fmla="*/ 586193 w 617235"/>
              <a:gd name="connsiteY12" fmla="*/ 390752 h 414692"/>
              <a:gd name="connsiteX13" fmla="*/ 537343 w 617235"/>
              <a:gd name="connsiteY13" fmla="*/ 219798 h 414692"/>
              <a:gd name="connsiteX14" fmla="*/ 451857 w 617235"/>
              <a:gd name="connsiteY14" fmla="*/ 207587 h 414692"/>
              <a:gd name="connsiteX15" fmla="*/ 378583 w 617235"/>
              <a:gd name="connsiteY15" fmla="*/ 170954 h 414692"/>
              <a:gd name="connsiteX16" fmla="*/ 354158 w 617235"/>
              <a:gd name="connsiteY16" fmla="*/ 85477 h 414692"/>
              <a:gd name="connsiteX17" fmla="*/ 305309 w 617235"/>
              <a:gd name="connsiteY17" fmla="*/ 12211 h 414692"/>
              <a:gd name="connsiteX18" fmla="*/ 305309 w 617235"/>
              <a:gd name="connsiteY18" fmla="*/ 0 h 41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235" h="414692">
                <a:moveTo>
                  <a:pt x="305309" y="0"/>
                </a:moveTo>
                <a:cubicBezTo>
                  <a:pt x="248318" y="4070"/>
                  <a:pt x="189543" y="-2509"/>
                  <a:pt x="134336" y="12211"/>
                </a:cubicBezTo>
                <a:cubicBezTo>
                  <a:pt x="121899" y="15527"/>
                  <a:pt x="127880" y="37331"/>
                  <a:pt x="122123" y="48844"/>
                </a:cubicBezTo>
                <a:cubicBezTo>
                  <a:pt x="101768" y="89549"/>
                  <a:pt x="97699" y="85477"/>
                  <a:pt x="61062" y="109899"/>
                </a:cubicBezTo>
                <a:cubicBezTo>
                  <a:pt x="30364" y="201977"/>
                  <a:pt x="75344" y="92048"/>
                  <a:pt x="12212" y="170954"/>
                </a:cubicBezTo>
                <a:cubicBezTo>
                  <a:pt x="4171" y="181005"/>
                  <a:pt x="4071" y="195376"/>
                  <a:pt x="0" y="207587"/>
                </a:cubicBezTo>
                <a:cubicBezTo>
                  <a:pt x="4071" y="227939"/>
                  <a:pt x="1914" y="250622"/>
                  <a:pt x="12212" y="268642"/>
                </a:cubicBezTo>
                <a:cubicBezTo>
                  <a:pt x="23353" y="288136"/>
                  <a:pt x="66682" y="299008"/>
                  <a:pt x="85486" y="305275"/>
                </a:cubicBezTo>
                <a:cubicBezTo>
                  <a:pt x="93628" y="317486"/>
                  <a:pt x="97465" y="334130"/>
                  <a:pt x="109911" y="341908"/>
                </a:cubicBezTo>
                <a:lnTo>
                  <a:pt x="219822" y="378541"/>
                </a:lnTo>
                <a:lnTo>
                  <a:pt x="256459" y="390752"/>
                </a:lnTo>
                <a:lnTo>
                  <a:pt x="293096" y="402963"/>
                </a:lnTo>
                <a:cubicBezTo>
                  <a:pt x="390795" y="398893"/>
                  <a:pt x="501064" y="438863"/>
                  <a:pt x="586193" y="390752"/>
                </a:cubicBezTo>
                <a:cubicBezTo>
                  <a:pt x="658253" y="350027"/>
                  <a:pt x="589163" y="235342"/>
                  <a:pt x="537343" y="219798"/>
                </a:cubicBezTo>
                <a:cubicBezTo>
                  <a:pt x="509772" y="211528"/>
                  <a:pt x="480352" y="211657"/>
                  <a:pt x="451857" y="207587"/>
                </a:cubicBezTo>
                <a:cubicBezTo>
                  <a:pt x="427723" y="199543"/>
                  <a:pt x="395801" y="192474"/>
                  <a:pt x="378583" y="170954"/>
                </a:cubicBezTo>
                <a:cubicBezTo>
                  <a:pt x="370577" y="160947"/>
                  <a:pt x="357087" y="91334"/>
                  <a:pt x="354158" y="85477"/>
                </a:cubicBezTo>
                <a:cubicBezTo>
                  <a:pt x="341030" y="59224"/>
                  <a:pt x="334662" y="12211"/>
                  <a:pt x="305309" y="12211"/>
                </a:cubicBezTo>
                <a:lnTo>
                  <a:pt x="305309" y="0"/>
                </a:lnTo>
                <a:close/>
              </a:path>
            </a:pathLst>
          </a:custGeom>
          <a:solidFill>
            <a:srgbClr val="3366FF">
              <a:alpha val="4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5851686" y="2427452"/>
            <a:ext cx="356086" cy="6291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32" y="3391909"/>
            <a:ext cx="3251062" cy="22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74" y="130786"/>
            <a:ext cx="4096291" cy="643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63" y="368300"/>
            <a:ext cx="63500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75" y="542475"/>
            <a:ext cx="5958511" cy="59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3" y="227972"/>
            <a:ext cx="4643127" cy="6297661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6986822">
            <a:off x="5649904" y="3151535"/>
            <a:ext cx="356086" cy="6291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3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38</Words>
  <Application>Microsoft Macintosh PowerPoint</Application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mz mz</cp:lastModifiedBy>
  <cp:revision>15</cp:revision>
  <dcterms:created xsi:type="dcterms:W3CDTF">2014-10-09T18:22:18Z</dcterms:created>
  <dcterms:modified xsi:type="dcterms:W3CDTF">2014-10-09T18:46:46Z</dcterms:modified>
</cp:coreProperties>
</file>