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582" autoAdjust="0"/>
  </p:normalViewPr>
  <p:slideViewPr>
    <p:cSldViewPr snapToGrid="0" snapToObjects="1">
      <p:cViewPr>
        <p:scale>
          <a:sx n="100" d="100"/>
          <a:sy n="100" d="100"/>
        </p:scale>
        <p:origin x="-1496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3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8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6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1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5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4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7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5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1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0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D661D-23BC-0B4B-B9A9-BC199B4E2777}" type="datetimeFigureOut">
              <a:rPr lang="en-US" smtClean="0"/>
              <a:t>16.01.18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EFC5-2EB5-6D42-AD4A-EF3668FBA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4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gif"/><Relationship Id="rId6" Type="http://schemas.openxmlformats.org/officeDocument/2006/relationships/image" Target="../media/image5.gif"/><Relationship Id="rId7" Type="http://schemas.openxmlformats.org/officeDocument/2006/relationships/image" Target="../media/image6.gif"/><Relationship Id="rId8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U-Turn Arrow 79"/>
          <p:cNvSpPr/>
          <p:nvPr/>
        </p:nvSpPr>
        <p:spPr>
          <a:xfrm rot="5400000">
            <a:off x="1464058" y="-978036"/>
            <a:ext cx="6155586" cy="9017003"/>
          </a:xfrm>
          <a:prstGeom prst="uturnArrow">
            <a:avLst>
              <a:gd name="adj1" fmla="val 20835"/>
              <a:gd name="adj2" fmla="val 20041"/>
              <a:gd name="adj3" fmla="val 18256"/>
              <a:gd name="adj4" fmla="val 43750"/>
              <a:gd name="adj5" fmla="val 97367"/>
            </a:avLst>
          </a:prstGeom>
          <a:solidFill>
            <a:srgbClr val="3366FF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 descr="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478" y="5012718"/>
            <a:ext cx="1244600" cy="1536700"/>
          </a:xfrm>
          <a:prstGeom prst="rect">
            <a:avLst/>
          </a:prstGeom>
        </p:spPr>
      </p:pic>
      <p:pic>
        <p:nvPicPr>
          <p:cNvPr id="5" name="Picture 4" descr="O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667000" cy="2943578"/>
          </a:xfrm>
          <a:prstGeom prst="rect">
            <a:avLst/>
          </a:prstGeom>
        </p:spPr>
      </p:pic>
      <p:pic>
        <p:nvPicPr>
          <p:cNvPr id="7" name="Picture 6" descr="Capture d’écran 2015-11-18 à 16.57.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938" y="201318"/>
            <a:ext cx="1373812" cy="2757164"/>
          </a:xfrm>
          <a:prstGeom prst="rect">
            <a:avLst/>
          </a:prstGeom>
        </p:spPr>
      </p:pic>
      <p:pic>
        <p:nvPicPr>
          <p:cNvPr id="8" name="Picture 7" descr="2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419" y="-1"/>
            <a:ext cx="3133181" cy="3644901"/>
          </a:xfrm>
          <a:prstGeom prst="rect">
            <a:avLst/>
          </a:prstGeom>
        </p:spPr>
      </p:pic>
      <p:sp>
        <p:nvSpPr>
          <p:cNvPr id="24" name="Arc 23"/>
          <p:cNvSpPr/>
          <p:nvPr/>
        </p:nvSpPr>
        <p:spPr>
          <a:xfrm>
            <a:off x="4114800" y="2971800"/>
            <a:ext cx="914400" cy="9144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c 24"/>
          <p:cNvSpPr/>
          <p:nvPr/>
        </p:nvSpPr>
        <p:spPr>
          <a:xfrm>
            <a:off x="4114800" y="2971800"/>
            <a:ext cx="914400" cy="9144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49938" y="2931067"/>
            <a:ext cx="1572809" cy="40011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Ouvrir totalement la valve (tourner vers la droite)</a:t>
            </a:r>
            <a:endParaRPr lang="en-US" sz="1000" dirty="0"/>
          </a:p>
        </p:txBody>
      </p:sp>
      <p:sp>
        <p:nvSpPr>
          <p:cNvPr id="30" name="TextBox 29"/>
          <p:cNvSpPr txBox="1"/>
          <p:nvPr/>
        </p:nvSpPr>
        <p:spPr>
          <a:xfrm>
            <a:off x="4596878" y="3360369"/>
            <a:ext cx="1211253" cy="400110"/>
          </a:xfrm>
          <a:prstGeom prst="rect">
            <a:avLst/>
          </a:prstGeom>
          <a:solidFill>
            <a:srgbClr val="FFFFFF"/>
          </a:solidFill>
          <a:ln>
            <a:solidFill>
              <a:srgbClr val="A6A6A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Ouvrir le clapet de sécurité</a:t>
            </a:r>
            <a:endParaRPr lang="en-US" sz="1000" dirty="0"/>
          </a:p>
        </p:txBody>
      </p:sp>
      <p:pic>
        <p:nvPicPr>
          <p:cNvPr id="17" name="Picture 16" descr="4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152" y="1856614"/>
            <a:ext cx="1360930" cy="1383894"/>
          </a:xfrm>
          <a:prstGeom prst="rect">
            <a:avLst/>
          </a:prstGeom>
        </p:spPr>
      </p:pic>
      <p:grpSp>
        <p:nvGrpSpPr>
          <p:cNvPr id="76" name="Group 75"/>
          <p:cNvGrpSpPr/>
          <p:nvPr/>
        </p:nvGrpSpPr>
        <p:grpSpPr>
          <a:xfrm>
            <a:off x="4914900" y="3847966"/>
            <a:ext cx="3831201" cy="2969882"/>
            <a:chOff x="80433" y="3925126"/>
            <a:chExt cx="3831201" cy="2969882"/>
          </a:xfrm>
        </p:grpSpPr>
        <p:pic>
          <p:nvPicPr>
            <p:cNvPr id="18" name="Picture 17" descr="5.gif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333" y="3925126"/>
              <a:ext cx="1627894" cy="2734627"/>
            </a:xfrm>
            <a:prstGeom prst="rect">
              <a:avLst/>
            </a:prstGeom>
          </p:spPr>
        </p:pic>
        <p:pic>
          <p:nvPicPr>
            <p:cNvPr id="19" name="Picture 18" descr="4.gif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227" y="5292440"/>
              <a:ext cx="1604407" cy="1565560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80433" y="6494898"/>
              <a:ext cx="2565400" cy="40011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A6A6A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Régler la pression désirée (PIP 20-30 cmH20) avec masque </a:t>
              </a:r>
              <a:r>
                <a:rPr lang="en-US" sz="1000" b="1" u="sng" dirty="0" smtClean="0"/>
                <a:t>et</a:t>
              </a:r>
              <a:r>
                <a:rPr lang="en-US" sz="1000" dirty="0" smtClean="0"/>
                <a:t>  bouchon obturés !</a:t>
              </a:r>
              <a:endParaRPr lang="en-US" sz="1000" dirty="0"/>
            </a:p>
          </p:txBody>
        </p:sp>
        <p:sp>
          <p:nvSpPr>
            <p:cNvPr id="60" name="Left Arrow 59"/>
            <p:cNvSpPr/>
            <p:nvPr/>
          </p:nvSpPr>
          <p:spPr>
            <a:xfrm rot="19541387">
              <a:off x="3387176" y="5640840"/>
              <a:ext cx="262467" cy="169334"/>
            </a:xfrm>
            <a:prstGeom prst="leftArrow">
              <a:avLst/>
            </a:prstGeom>
            <a:solidFill>
              <a:srgbClr val="FFFFFF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Left Arrow 60"/>
            <p:cNvSpPr/>
            <p:nvPr/>
          </p:nvSpPr>
          <p:spPr>
            <a:xfrm rot="19541387">
              <a:off x="3446443" y="6264723"/>
              <a:ext cx="262467" cy="16933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Left Arrow 66"/>
          <p:cNvSpPr/>
          <p:nvPr/>
        </p:nvSpPr>
        <p:spPr>
          <a:xfrm rot="20788225">
            <a:off x="2064796" y="1889020"/>
            <a:ext cx="262467" cy="169334"/>
          </a:xfrm>
          <a:prstGeom prst="lef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1786466" y="1921933"/>
            <a:ext cx="181089" cy="84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1439334" y="3581266"/>
            <a:ext cx="3069414" cy="3224974"/>
            <a:chOff x="5096674" y="3560424"/>
            <a:chExt cx="3069414" cy="3224974"/>
          </a:xfrm>
        </p:grpSpPr>
        <p:pic>
          <p:nvPicPr>
            <p:cNvPr id="23" name="Picture 22" descr="8.gif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5586" y="3560424"/>
              <a:ext cx="1547215" cy="2932874"/>
            </a:xfrm>
            <a:prstGeom prst="rect">
              <a:avLst/>
            </a:prstGeom>
          </p:spPr>
        </p:pic>
        <p:sp>
          <p:nvSpPr>
            <p:cNvPr id="26" name="Arc 25"/>
            <p:cNvSpPr/>
            <p:nvPr/>
          </p:nvSpPr>
          <p:spPr>
            <a:xfrm>
              <a:off x="7365997" y="5581600"/>
              <a:ext cx="668857" cy="178626"/>
            </a:xfrm>
            <a:prstGeom prst="arc">
              <a:avLst>
                <a:gd name="adj1" fmla="val 20006097"/>
                <a:gd name="adj2" fmla="val 12782572"/>
              </a:avLst>
            </a:prstGeom>
            <a:ln w="28575" cap="flat" cmpd="sng">
              <a:solidFill>
                <a:schemeClr val="tx1"/>
              </a:solidFill>
              <a:prstDash val="solid"/>
              <a:round/>
              <a:headEnd type="stealth" w="med" len="lg"/>
              <a:tailEnd type="stealth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FFFFFF"/>
                  </a:solidFill>
                </a:ln>
              </a:endParaRPr>
            </a:p>
          </p:txBody>
        </p:sp>
        <p:sp>
          <p:nvSpPr>
            <p:cNvPr id="74" name="Left Arrow 73"/>
            <p:cNvSpPr/>
            <p:nvPr/>
          </p:nvSpPr>
          <p:spPr>
            <a:xfrm rot="19541387">
              <a:off x="7903621" y="5980523"/>
              <a:ext cx="262467" cy="16933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096674" y="6385288"/>
              <a:ext cx="2269324" cy="40011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Régler la PEEP (à 5 cmH20) en tournant le bouchon (masque </a:t>
              </a:r>
              <a:r>
                <a:rPr lang="en-US" sz="1000" b="1" u="sng" dirty="0" smtClean="0"/>
                <a:t>seul</a:t>
              </a:r>
              <a:r>
                <a:rPr lang="en-US" sz="1000" dirty="0" smtClean="0"/>
                <a:t> obturé) !</a:t>
              </a:r>
              <a:endParaRPr lang="en-US" sz="1000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03506" y="5153449"/>
            <a:ext cx="121125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C’est prêt 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73631" y="34432"/>
            <a:ext cx="372840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REGLAGE </a:t>
            </a:r>
            <a:r>
              <a:rPr lang="en-US" sz="2800" smtClean="0"/>
              <a:t>DU </a:t>
            </a:r>
            <a:r>
              <a:rPr lang="en-US" sz="2800" smtClean="0"/>
              <a:t>NEOPUFF®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912773" y="1378820"/>
            <a:ext cx="1833328" cy="553998"/>
          </a:xfrm>
          <a:prstGeom prst="rect">
            <a:avLst/>
          </a:prstGeom>
          <a:solidFill>
            <a:srgbClr val="FFFFFF"/>
          </a:solidFill>
          <a:ln>
            <a:solidFill>
              <a:srgbClr val="A6A6A6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Régler la </a:t>
            </a:r>
            <a:r>
              <a:rPr lang="en-US" sz="1000" dirty="0"/>
              <a:t>pression) de sécurité </a:t>
            </a:r>
            <a:r>
              <a:rPr lang="en-US" sz="1000" dirty="0" smtClean="0"/>
              <a:t>(MAX-P à 30 cm H20) avec masque </a:t>
            </a:r>
            <a:r>
              <a:rPr lang="en-US" sz="1000" b="1" u="sng" dirty="0" smtClean="0"/>
              <a:t>et</a:t>
            </a:r>
            <a:r>
              <a:rPr lang="en-US" sz="1000" dirty="0" smtClean="0"/>
              <a:t> bouchon obturés !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1452292" y="1113063"/>
            <a:ext cx="122766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FiO2 </a:t>
            </a:r>
            <a:r>
              <a:rPr lang="mr-IN" sz="1000" dirty="0" smtClean="0"/>
              <a:t>–</a:t>
            </a:r>
            <a:r>
              <a:rPr lang="en-US" sz="1000" dirty="0" smtClean="0"/>
              <a:t> NNT   </a:t>
            </a:r>
            <a:r>
              <a:rPr lang="en-US" sz="1000" dirty="0" smtClean="0"/>
              <a:t>21%</a:t>
            </a:r>
          </a:p>
          <a:p>
            <a:r>
              <a:rPr lang="en-US" sz="1000" dirty="0"/>
              <a:t>  </a:t>
            </a:r>
            <a:r>
              <a:rPr lang="en-US" sz="1000" dirty="0" smtClean="0"/>
              <a:t>        - Préma </a:t>
            </a:r>
            <a:r>
              <a:rPr lang="en-US" sz="1000" dirty="0" smtClean="0"/>
              <a:t>21</a:t>
            </a:r>
            <a:r>
              <a:rPr lang="en-US" sz="1000" dirty="0" smtClean="0"/>
              <a:t>% 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267651" y="1041539"/>
            <a:ext cx="5155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8L</a:t>
            </a:r>
            <a:r>
              <a:rPr lang="en-US" sz="900" dirty="0" smtClean="0"/>
              <a:t>/min</a:t>
            </a:r>
            <a:endParaRPr lang="en-US" sz="900" dirty="0"/>
          </a:p>
        </p:txBody>
      </p:sp>
      <p:sp>
        <p:nvSpPr>
          <p:cNvPr id="65" name="Left Arrow 64"/>
          <p:cNvSpPr/>
          <p:nvPr/>
        </p:nvSpPr>
        <p:spPr>
          <a:xfrm rot="10800000">
            <a:off x="897467" y="1090336"/>
            <a:ext cx="262467" cy="169334"/>
          </a:xfrm>
          <a:prstGeom prst="lef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Left Arrow 61"/>
          <p:cNvSpPr/>
          <p:nvPr/>
        </p:nvSpPr>
        <p:spPr>
          <a:xfrm rot="19541387">
            <a:off x="7671324" y="2729907"/>
            <a:ext cx="262467" cy="169334"/>
          </a:xfrm>
          <a:prstGeom prst="lef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Left Arrow 62"/>
          <p:cNvSpPr/>
          <p:nvPr/>
        </p:nvSpPr>
        <p:spPr>
          <a:xfrm rot="19541387">
            <a:off x="7611039" y="2145947"/>
            <a:ext cx="262467" cy="169334"/>
          </a:xfrm>
          <a:prstGeom prst="leftArrow">
            <a:avLst/>
          </a:prstGeom>
          <a:solidFill>
            <a:srgbClr val="FFFF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788300" y="3360369"/>
            <a:ext cx="1211253" cy="400110"/>
          </a:xfrm>
          <a:prstGeom prst="rect">
            <a:avLst/>
          </a:prstGeom>
          <a:solidFill>
            <a:srgbClr val="FFFFFF"/>
          </a:solidFill>
          <a:ln>
            <a:solidFill>
              <a:srgbClr val="A6A6A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Fermer le clapet de sécurité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16667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96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mz mz</dc:creator>
  <cp:lastModifiedBy>mz mz</cp:lastModifiedBy>
  <cp:revision>52</cp:revision>
  <dcterms:created xsi:type="dcterms:W3CDTF">2015-11-18T15:53:42Z</dcterms:created>
  <dcterms:modified xsi:type="dcterms:W3CDTF">2018-01-16T13:33:06Z</dcterms:modified>
</cp:coreProperties>
</file>