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6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4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0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0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1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FF75-2935-7849-B2F3-D859A0159E8D}" type="datetimeFigureOut">
              <a:rPr lang="en-US" smtClean="0"/>
              <a:t>07.01.15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C13C4-E617-A142-B043-03F75CC7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e d’écran 2015-01-07 à 13.14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72" y="3177366"/>
            <a:ext cx="6835463" cy="3680634"/>
          </a:xfrm>
          <a:prstGeom prst="rect">
            <a:avLst/>
          </a:prstGeom>
        </p:spPr>
      </p:pic>
      <p:pic>
        <p:nvPicPr>
          <p:cNvPr id="5" name="Picture 4" descr="Capture d’écran 2015-01-07 à 13.28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35" y="0"/>
            <a:ext cx="66421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7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29" y="878076"/>
            <a:ext cx="6289942" cy="431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9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2</cp:revision>
  <dcterms:created xsi:type="dcterms:W3CDTF">2015-01-07T12:28:17Z</dcterms:created>
  <dcterms:modified xsi:type="dcterms:W3CDTF">2015-01-07T12:30:20Z</dcterms:modified>
</cp:coreProperties>
</file>