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9" autoAdjust="0"/>
    <p:restoredTop sz="94660"/>
  </p:normalViewPr>
  <p:slideViewPr>
    <p:cSldViewPr snapToGrid="0">
      <p:cViewPr>
        <p:scale>
          <a:sx n="125" d="100"/>
          <a:sy n="125" d="100"/>
        </p:scale>
        <p:origin x="-2696" y="-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D61EF-0DE1-4A65-917F-104E1189F1B5}" type="datetimeFigureOut">
              <a:rPr lang="fr-CH" smtClean="0"/>
              <a:t>07.01.2021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5FE0-9807-4D56-8923-4752A96270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15896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D61EF-0DE1-4A65-917F-104E1189F1B5}" type="datetimeFigureOut">
              <a:rPr lang="fr-CH" smtClean="0"/>
              <a:t>07.01.2021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5FE0-9807-4D56-8923-4752A96270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76245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D61EF-0DE1-4A65-917F-104E1189F1B5}" type="datetimeFigureOut">
              <a:rPr lang="fr-CH" smtClean="0"/>
              <a:t>07.01.2021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5FE0-9807-4D56-8923-4752A96270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52986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D61EF-0DE1-4A65-917F-104E1189F1B5}" type="datetimeFigureOut">
              <a:rPr lang="fr-CH" smtClean="0"/>
              <a:t>07.01.2021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5FE0-9807-4D56-8923-4752A96270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4413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D61EF-0DE1-4A65-917F-104E1189F1B5}" type="datetimeFigureOut">
              <a:rPr lang="fr-CH" smtClean="0"/>
              <a:t>07.01.2021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5FE0-9807-4D56-8923-4752A96270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41112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D61EF-0DE1-4A65-917F-104E1189F1B5}" type="datetimeFigureOut">
              <a:rPr lang="fr-CH" smtClean="0"/>
              <a:t>07.01.2021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5FE0-9807-4D56-8923-4752A96270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52000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D61EF-0DE1-4A65-917F-104E1189F1B5}" type="datetimeFigureOut">
              <a:rPr lang="fr-CH" smtClean="0"/>
              <a:t>07.01.2021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5FE0-9807-4D56-8923-4752A96270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09667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D61EF-0DE1-4A65-917F-104E1189F1B5}" type="datetimeFigureOut">
              <a:rPr lang="fr-CH" smtClean="0"/>
              <a:t>07.01.2021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5FE0-9807-4D56-8923-4752A96270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51866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D61EF-0DE1-4A65-917F-104E1189F1B5}" type="datetimeFigureOut">
              <a:rPr lang="fr-CH" smtClean="0"/>
              <a:t>07.01.2021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5FE0-9807-4D56-8923-4752A96270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34245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D61EF-0DE1-4A65-917F-104E1189F1B5}" type="datetimeFigureOut">
              <a:rPr lang="fr-CH" smtClean="0"/>
              <a:t>07.01.2021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5FE0-9807-4D56-8923-4752A96270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05936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D61EF-0DE1-4A65-917F-104E1189F1B5}" type="datetimeFigureOut">
              <a:rPr lang="fr-CH" smtClean="0"/>
              <a:t>07.01.2021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5FE0-9807-4D56-8923-4752A96270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2493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D61EF-0DE1-4A65-917F-104E1189F1B5}" type="datetimeFigureOut">
              <a:rPr lang="fr-CH" smtClean="0"/>
              <a:t>07.01.2021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F5FE0-9807-4D56-8923-4752A96270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9470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/>
          <p:cNvGrpSpPr/>
          <p:nvPr/>
        </p:nvGrpSpPr>
        <p:grpSpPr>
          <a:xfrm>
            <a:off x="-39954" y="0"/>
            <a:ext cx="4929189" cy="6858000"/>
            <a:chOff x="307180" y="0"/>
            <a:chExt cx="4929189" cy="6858000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 rotWithShape="1">
            <a:blip r:embed="rId2"/>
            <a:srcRect l="5545" r="5472"/>
            <a:stretch/>
          </p:blipFill>
          <p:spPr>
            <a:xfrm>
              <a:off x="307180" y="0"/>
              <a:ext cx="4929189" cy="6858000"/>
            </a:xfrm>
            <a:prstGeom prst="rect">
              <a:avLst/>
            </a:prstGeom>
          </p:spPr>
        </p:pic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4765" y="3970867"/>
              <a:ext cx="1598902" cy="1606220"/>
            </a:xfrm>
            <a:prstGeom prst="rect">
              <a:avLst/>
            </a:prstGeom>
          </p:spPr>
        </p:pic>
      </p:grpSp>
      <p:grpSp>
        <p:nvGrpSpPr>
          <p:cNvPr id="10" name="Groupe 9"/>
          <p:cNvGrpSpPr/>
          <p:nvPr/>
        </p:nvGrpSpPr>
        <p:grpSpPr>
          <a:xfrm>
            <a:off x="4836218" y="0"/>
            <a:ext cx="3540702" cy="3959571"/>
            <a:chOff x="5420418" y="0"/>
            <a:chExt cx="3540702" cy="3959571"/>
          </a:xfrm>
        </p:grpSpPr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20418" y="0"/>
              <a:ext cx="3488031" cy="3371764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5420418" y="3374796"/>
              <a:ext cx="354070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" i="0" u="none" strike="noStrike" baseline="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Table 1. List of diagnostic criteria for PIMS-TS. Patients must be below 18 years and meet </a:t>
              </a:r>
              <a:r>
                <a:rPr lang="en-US" sz="800" i="0" u="none" strike="noStrike" baseline="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at least one criterion for each group</a:t>
              </a:r>
              <a:r>
                <a:rPr lang="en-US" sz="800" i="0" u="none" strike="noStrike" baseline="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, including </a:t>
              </a:r>
              <a:r>
                <a:rPr lang="en-US" sz="800" i="0" u="none" strike="noStrike" baseline="0" dirty="0" err="1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i</a:t>
              </a:r>
              <a:r>
                <a:rPr lang="en-US" sz="800" i="0" u="none" strike="noStrike" baseline="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) presence of fever, ii) organ involvement, iii) laboratory evidence of inflammation, iv) microbiologically proven or putative COVID-19 contact, and v) exclusion of other causes. </a:t>
              </a:r>
              <a:endParaRPr lang="fr-CH" sz="800" dirty="0"/>
            </a:p>
          </p:txBody>
        </p:sp>
      </p:grpSp>
      <p:pic>
        <p:nvPicPr>
          <p:cNvPr id="8" name="Imag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76920" y="0"/>
            <a:ext cx="3721984" cy="355802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8324249" y="3558020"/>
            <a:ext cx="37746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Times New Roman" panose="02020603050405020304" pitchFamily="18" charset="0"/>
              </a:rPr>
              <a:t>Table 2. Recommendations for diagnostic work-up in children evaluated for PIMS-TS. Note: where possible, PIMS-TS patients should be enrolled in observational or interventional studies, which may include additional diagnostics. </a:t>
            </a:r>
            <a:endParaRPr lang="fr-CH" sz="800" dirty="0">
              <a:latin typeface="Times New Roman" panose="02020603050405020304" pitchFamily="18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95552" y="4019685"/>
            <a:ext cx="5362735" cy="243055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5588000" y="6396335"/>
            <a:ext cx="54702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Times New Roman" panose="02020603050405020304" pitchFamily="18" charset="0"/>
              </a:rPr>
              <a:t>Table 3. Anti-inflammatory therapies in patients with PIMS-TS. DISCLAIMER: Medication dosing and administration should be checked with the local hospital pharmacists and considering recent evidence updates. Where possible, PIMS-TS patients should be enrolled in interventional studies </a:t>
            </a:r>
            <a:endParaRPr lang="fr-CH" sz="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094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138</Words>
  <Application>Microsoft Office PowerPoint</Application>
  <PresentationFormat>Grand écran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Company>FHVi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Martinez Manuel</dc:creator>
  <cp:lastModifiedBy>Martinez Manuel</cp:lastModifiedBy>
  <cp:revision>2</cp:revision>
  <dcterms:created xsi:type="dcterms:W3CDTF">2021-01-07T08:23:44Z</dcterms:created>
  <dcterms:modified xsi:type="dcterms:W3CDTF">2021-01-07T08:27:47Z</dcterms:modified>
</cp:coreProperties>
</file>