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6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5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9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2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1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BAE40-2ACD-9344-BD26-CC785E77B773}" type="datetimeFigureOut">
              <a:rPr lang="en-US" smtClean="0"/>
              <a:t>03.10.17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4DB6-ACAB-0C46-97D3-C2B68F94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2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373" y="2844542"/>
            <a:ext cx="3351662" cy="22639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31227" y="3853209"/>
            <a:ext cx="3118402" cy="342318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56000"/>
                </a:schemeClr>
              </a:gs>
              <a:gs pos="100000">
                <a:srgbClr val="FF6600">
                  <a:alpha val="56000"/>
                </a:srgbClr>
              </a:gs>
            </a:gsLst>
            <a:lin ang="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938290" y="2624738"/>
            <a:ext cx="3211339" cy="219804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rgbClr val="000000"/>
                </a:solidFill>
                <a:effectLst/>
              </a:rPr>
              <a:t>Probabilité</a:t>
            </a:r>
            <a:r>
              <a:rPr lang="en-US" sz="10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effectLst/>
              </a:rPr>
              <a:t>d’avoir</a:t>
            </a:r>
            <a:r>
              <a:rPr lang="en-US" sz="1000" dirty="0" smtClean="0">
                <a:solidFill>
                  <a:srgbClr val="000000"/>
                </a:solidFill>
                <a:effectLst/>
              </a:rPr>
              <a:t> un </a:t>
            </a:r>
            <a:r>
              <a:rPr lang="en-US" sz="1000" dirty="0" err="1" smtClean="0">
                <a:solidFill>
                  <a:srgbClr val="000000"/>
                </a:solidFill>
                <a:effectLst/>
              </a:rPr>
              <a:t>adénovirus</a:t>
            </a:r>
            <a:endParaRPr lang="en-US" sz="1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976" y="18345"/>
            <a:ext cx="5178024" cy="11934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5113" y="1211839"/>
            <a:ext cx="4145389" cy="115509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33256" y="1478378"/>
            <a:ext cx="2919908" cy="1958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6425" y="1340515"/>
            <a:ext cx="377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3022" y="2018262"/>
            <a:ext cx="377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41307" y="2624738"/>
            <a:ext cx="2717498" cy="2600387"/>
            <a:chOff x="241307" y="1622346"/>
            <a:chExt cx="2717498" cy="260038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307" y="1674236"/>
              <a:ext cx="2717498" cy="254765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385777" y="3976512"/>
              <a:ext cx="525548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mr-IN" sz="1000" dirty="0" smtClean="0"/>
                <a:t>…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307" y="1622346"/>
              <a:ext cx="525548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mr-IN" sz="1000" dirty="0" smtClean="0"/>
                <a:t>…</a:t>
              </a:r>
              <a:endParaRPr lang="en-US" sz="10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69" y="589242"/>
            <a:ext cx="3448067" cy="103310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41307" y="1800191"/>
            <a:ext cx="2670018" cy="492442"/>
            <a:chOff x="241307" y="1800191"/>
            <a:chExt cx="2670018" cy="49244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/>
            <a:srcRect t="18366"/>
            <a:stretch/>
          </p:blipFill>
          <p:spPr>
            <a:xfrm>
              <a:off x="241307" y="1862666"/>
              <a:ext cx="2670018" cy="37633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05952" y="1800191"/>
              <a:ext cx="659248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mr-IN" sz="1000" dirty="0" smtClean="0"/>
                <a:t>…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5417" y="2046412"/>
              <a:ext cx="2215907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mr-IN" sz="1000" dirty="0" smtClean="0"/>
                <a:t>…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230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16</cp:revision>
  <dcterms:created xsi:type="dcterms:W3CDTF">2017-10-03T15:08:03Z</dcterms:created>
  <dcterms:modified xsi:type="dcterms:W3CDTF">2017-10-03T15:30:08Z</dcterms:modified>
</cp:coreProperties>
</file>