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9" r:id="rId2"/>
    <p:sldId id="261" r:id="rId3"/>
    <p:sldId id="256" r:id="rId4"/>
    <p:sldId id="257" r:id="rId5"/>
    <p:sldId id="260" r:id="rId6"/>
    <p:sldId id="258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134" d="100"/>
          <a:sy n="134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9CC8-3DFF-AF47-843C-65C872C0E8F1}" type="datetimeFigureOut">
              <a:rPr lang="fr-FR" smtClean="0"/>
              <a:t>13/10/10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2AB0-13F8-C74E-9218-A8764717C10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es règles d'or des allergies alimentai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0"/>
            <a:ext cx="736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llergenes alimentaires frequ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llergies alimentaire et V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04817"/>
            <a:ext cx="3336827" cy="4910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lergie GI et V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394"/>
            <a:ext cx="9144000" cy="4349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llergies aux cacahuetes (Prick-IgE sp et VPP, LR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llergies  GI croise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19"/>
            <a:ext cx="9144000" cy="68093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Présentation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dd dddd</dc:creator>
  <cp:lastModifiedBy>dd dddd</cp:lastModifiedBy>
  <cp:revision>2</cp:revision>
  <dcterms:created xsi:type="dcterms:W3CDTF">2010-10-13T13:20:24Z</dcterms:created>
  <dcterms:modified xsi:type="dcterms:W3CDTF">2010-10-13T13:27:40Z</dcterms:modified>
</cp:coreProperties>
</file>