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7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5D35-FD27-BD4C-B83B-917D42F14A7E}" type="datetimeFigureOut">
              <a:rPr lang="en-US" smtClean="0"/>
              <a:t>30.05.14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14E4-6E41-D34E-A495-9A779EC41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5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5D35-FD27-BD4C-B83B-917D42F14A7E}" type="datetimeFigureOut">
              <a:rPr lang="en-US" smtClean="0"/>
              <a:t>30.05.14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14E4-6E41-D34E-A495-9A779EC41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55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5D35-FD27-BD4C-B83B-917D42F14A7E}" type="datetimeFigureOut">
              <a:rPr lang="en-US" smtClean="0"/>
              <a:t>30.05.14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14E4-6E41-D34E-A495-9A779EC41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1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5D35-FD27-BD4C-B83B-917D42F14A7E}" type="datetimeFigureOut">
              <a:rPr lang="en-US" smtClean="0"/>
              <a:t>30.05.14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14E4-6E41-D34E-A495-9A779EC41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2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5D35-FD27-BD4C-B83B-917D42F14A7E}" type="datetimeFigureOut">
              <a:rPr lang="en-US" smtClean="0"/>
              <a:t>30.05.14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14E4-6E41-D34E-A495-9A779EC41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54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5D35-FD27-BD4C-B83B-917D42F14A7E}" type="datetimeFigureOut">
              <a:rPr lang="en-US" smtClean="0"/>
              <a:t>30.05.14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14E4-6E41-D34E-A495-9A779EC41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4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5D35-FD27-BD4C-B83B-917D42F14A7E}" type="datetimeFigureOut">
              <a:rPr lang="en-US" smtClean="0"/>
              <a:t>30.05.14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14E4-6E41-D34E-A495-9A779EC41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29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5D35-FD27-BD4C-B83B-917D42F14A7E}" type="datetimeFigureOut">
              <a:rPr lang="en-US" smtClean="0"/>
              <a:t>30.05.14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14E4-6E41-D34E-A495-9A779EC41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32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5D35-FD27-BD4C-B83B-917D42F14A7E}" type="datetimeFigureOut">
              <a:rPr lang="en-US" smtClean="0"/>
              <a:t>30.05.14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14E4-6E41-D34E-A495-9A779EC41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75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5D35-FD27-BD4C-B83B-917D42F14A7E}" type="datetimeFigureOut">
              <a:rPr lang="en-US" smtClean="0"/>
              <a:t>30.05.14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14E4-6E41-D34E-A495-9A779EC41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6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5D35-FD27-BD4C-B83B-917D42F14A7E}" type="datetimeFigureOut">
              <a:rPr lang="en-US" smtClean="0"/>
              <a:t>30.05.14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14E4-6E41-D34E-A495-9A779EC41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7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55D35-FD27-BD4C-B83B-917D42F14A7E}" type="datetimeFigureOut">
              <a:rPr lang="en-US" smtClean="0"/>
              <a:t>30.05.14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814E4-6E41-D34E-A495-9A779EC41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7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P, PTT anormaux et D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2" y="0"/>
            <a:ext cx="457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94138" y="1278475"/>
            <a:ext cx="3111860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A</a:t>
            </a:r>
            <a:r>
              <a:rPr lang="en-US" sz="1000" dirty="0" err="1" smtClean="0"/>
              <a:t>llongement</a:t>
            </a:r>
            <a:r>
              <a:rPr lang="en-US" sz="1000" dirty="0" smtClean="0"/>
              <a:t> du PTT en </a:t>
            </a:r>
            <a:r>
              <a:rPr lang="en-US" sz="1000" dirty="0" err="1" smtClean="0"/>
              <a:t>proportitonnelle</a:t>
            </a:r>
            <a:r>
              <a:rPr lang="en-US" sz="1000" dirty="0" smtClean="0"/>
              <a:t> </a:t>
            </a:r>
            <a:r>
              <a:rPr lang="en-US" sz="1000" dirty="0" err="1" smtClean="0"/>
              <a:t>à</a:t>
            </a:r>
            <a:r>
              <a:rPr lang="en-US" sz="1000" dirty="0" smtClean="0"/>
              <a:t> la </a:t>
            </a:r>
            <a:r>
              <a:rPr lang="en-US" sz="1000" dirty="0" err="1" smtClean="0"/>
              <a:t>gravité</a:t>
            </a:r>
            <a:r>
              <a:rPr lang="en-US" sz="1000" dirty="0" smtClean="0"/>
              <a:t> de </a:t>
            </a:r>
            <a:r>
              <a:rPr lang="en-US" sz="1000" dirty="0" err="1" smtClean="0"/>
              <a:t>l’hémophilie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4121405" y="1791006"/>
            <a:ext cx="393873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</a:t>
            </a:r>
            <a:r>
              <a:rPr lang="fr-CH" sz="1000" dirty="0" smtClean="0"/>
              <a:t>auvais test pour dépister la M.vW car le PTT n’est augmenté que dans 30% des cas et souvent normal dans les cas les plus sévères!</a:t>
            </a:r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270084" y="2527676"/>
            <a:ext cx="50070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42654" y="942097"/>
            <a:ext cx="11253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(=TP= Quick)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652826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43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mz mz</dc:creator>
  <cp:lastModifiedBy>mz mz</cp:lastModifiedBy>
  <cp:revision>1</cp:revision>
  <dcterms:created xsi:type="dcterms:W3CDTF">2014-05-30T16:04:03Z</dcterms:created>
  <dcterms:modified xsi:type="dcterms:W3CDTF">2014-05-30T16:10:47Z</dcterms:modified>
</cp:coreProperties>
</file>