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425C-5D05-4EF0-A929-D82822EA5256}" type="datetimeFigureOut">
              <a:rPr lang="fr-CH" smtClean="0"/>
              <a:t>02.03.2022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E99B-99D8-4160-B046-7CD6A0D994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046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425C-5D05-4EF0-A929-D82822EA5256}" type="datetimeFigureOut">
              <a:rPr lang="fr-CH" smtClean="0"/>
              <a:t>02.03.2022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E99B-99D8-4160-B046-7CD6A0D994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614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425C-5D05-4EF0-A929-D82822EA5256}" type="datetimeFigureOut">
              <a:rPr lang="fr-CH" smtClean="0"/>
              <a:t>02.03.2022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E99B-99D8-4160-B046-7CD6A0D994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1802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425C-5D05-4EF0-A929-D82822EA5256}" type="datetimeFigureOut">
              <a:rPr lang="fr-CH" smtClean="0"/>
              <a:t>02.03.2022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E99B-99D8-4160-B046-7CD6A0D994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2319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425C-5D05-4EF0-A929-D82822EA5256}" type="datetimeFigureOut">
              <a:rPr lang="fr-CH" smtClean="0"/>
              <a:t>02.03.2022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E99B-99D8-4160-B046-7CD6A0D994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963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425C-5D05-4EF0-A929-D82822EA5256}" type="datetimeFigureOut">
              <a:rPr lang="fr-CH" smtClean="0"/>
              <a:t>02.03.2022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E99B-99D8-4160-B046-7CD6A0D994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1095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425C-5D05-4EF0-A929-D82822EA5256}" type="datetimeFigureOut">
              <a:rPr lang="fr-CH" smtClean="0"/>
              <a:t>02.03.2022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E99B-99D8-4160-B046-7CD6A0D994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3174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425C-5D05-4EF0-A929-D82822EA5256}" type="datetimeFigureOut">
              <a:rPr lang="fr-CH" smtClean="0"/>
              <a:t>02.03.2022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E99B-99D8-4160-B046-7CD6A0D994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4817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425C-5D05-4EF0-A929-D82822EA5256}" type="datetimeFigureOut">
              <a:rPr lang="fr-CH" smtClean="0"/>
              <a:t>02.03.2022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E99B-99D8-4160-B046-7CD6A0D994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7686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425C-5D05-4EF0-A929-D82822EA5256}" type="datetimeFigureOut">
              <a:rPr lang="fr-CH" smtClean="0"/>
              <a:t>02.03.2022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E99B-99D8-4160-B046-7CD6A0D994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504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425C-5D05-4EF0-A929-D82822EA5256}" type="datetimeFigureOut">
              <a:rPr lang="fr-CH" smtClean="0"/>
              <a:t>02.03.2022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E99B-99D8-4160-B046-7CD6A0D994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7107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6425C-5D05-4EF0-A929-D82822EA5256}" type="datetimeFigureOut">
              <a:rPr lang="fr-CH" smtClean="0"/>
              <a:t>02.03.2022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7E99B-99D8-4160-B046-7CD6A0D994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2364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48545" y="2202873"/>
            <a:ext cx="51642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400" dirty="0" smtClean="0"/>
              <a:t>HYPERMOBILITE</a:t>
            </a:r>
          </a:p>
          <a:p>
            <a:r>
              <a:rPr lang="fr-CH" sz="4400" dirty="0" err="1" smtClean="0"/>
              <a:t>hyperlaxite</a:t>
            </a:r>
            <a:endParaRPr lang="fr-CH" sz="4400" dirty="0"/>
          </a:p>
        </p:txBody>
      </p:sp>
    </p:spTree>
    <p:extLst>
      <p:ext uri="{BB962C8B-B14F-4D97-AF65-F5344CB8AC3E}">
        <p14:creationId xmlns:p14="http://schemas.microsoft.com/office/powerpoint/2010/main" val="390752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422" y="81487"/>
            <a:ext cx="9812119" cy="488700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59604" y="4968494"/>
            <a:ext cx="113979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Recherches les signes indirectes suivants: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200" dirty="0" smtClean="0">
                <a:effectLst/>
              </a:rPr>
              <a:t>excès de macro et de microtraumatismes des lésion des muscles, des ligaments, des tendons, de la synoviale et du cartilage dus à des mouvements excessifs des articulations au-delà des axes physiologiques, potentiellement aggravés par l’instabilité articulaire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200" b="1" dirty="0" smtClean="0">
                <a:effectLst/>
              </a:rPr>
              <a:t>douleur chronique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200" b="1" dirty="0" smtClean="0">
                <a:effectLst/>
              </a:rPr>
              <a:t>proprioception perturbée:</a:t>
            </a:r>
            <a:r>
              <a:rPr lang="fr-CH" sz="1200" dirty="0" smtClean="0">
                <a:effectLst/>
              </a:rPr>
              <a:t> trouble de la coordination, dyspraxie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200" dirty="0" smtClean="0">
                <a:effectLst/>
              </a:rPr>
              <a:t>pieds plats, le valgus de coude, la scoliose non congénitale légère à modérée, la cyphose et la lordose accentuées en lien avec des forces mécaniques (poids corporel, activités sportives, latéralisation, </a:t>
            </a:r>
            <a:r>
              <a:rPr lang="fr-CH" sz="1200" dirty="0" err="1" smtClean="0">
                <a:effectLst/>
              </a:rPr>
              <a:t>etc</a:t>
            </a:r>
            <a:r>
              <a:rPr lang="fr-CH" sz="1200" dirty="0" smtClean="0">
                <a:effectLst/>
              </a:rPr>
              <a:t>) exercées lors de la croissance sur les tissus musculo-squelettiques “plus mous”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200" dirty="0" smtClean="0">
                <a:effectLst/>
              </a:rPr>
              <a:t>Autres : </a:t>
            </a:r>
            <a:r>
              <a:rPr lang="fr-CH" sz="1200" dirty="0" err="1" smtClean="0">
                <a:effectLst/>
              </a:rPr>
              <a:t>dysautonomie</a:t>
            </a:r>
            <a:r>
              <a:rPr lang="fr-CH" sz="1200" dirty="0" smtClean="0">
                <a:effectLst/>
              </a:rPr>
              <a:t>, POTS (tachycardie orthostatique), hypotension</a:t>
            </a:r>
            <a:r>
              <a:rPr lang="fr-CH" sz="1200" dirty="0" smtClean="0"/>
              <a:t>, </a:t>
            </a:r>
            <a:r>
              <a:rPr lang="fr-CH" sz="1200" dirty="0" smtClean="0">
                <a:effectLst/>
              </a:rPr>
              <a:t>troubles gastro-intestinaux fonctionnels</a:t>
            </a:r>
            <a:r>
              <a:rPr lang="fr-CH" sz="1200" dirty="0" smtClean="0"/>
              <a:t>, </a:t>
            </a:r>
            <a:r>
              <a:rPr lang="fr-CH" sz="1200" dirty="0" smtClean="0">
                <a:effectLst/>
              </a:rPr>
              <a:t>troubles vésico-sphinctériens</a:t>
            </a:r>
            <a:r>
              <a:rPr lang="fr-CH" sz="1200" dirty="0" smtClean="0"/>
              <a:t>, </a:t>
            </a:r>
            <a:r>
              <a:rPr lang="fr-CH" sz="1200" dirty="0" smtClean="0">
                <a:effectLst/>
              </a:rPr>
              <a:t>troubles anxieux (trouble panique, agoraphobie…).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23326540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137</Words>
  <Application>Microsoft Office PowerPoint</Application>
  <PresentationFormat>Grand écran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FHVi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Martinez Manuel</dc:creator>
  <cp:lastModifiedBy>Martinez Manuel</cp:lastModifiedBy>
  <cp:revision>3</cp:revision>
  <dcterms:created xsi:type="dcterms:W3CDTF">2022-03-02T12:05:39Z</dcterms:created>
  <dcterms:modified xsi:type="dcterms:W3CDTF">2022-03-02T13:34:46Z</dcterms:modified>
</cp:coreProperties>
</file>