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0" r:id="rId3"/>
    <p:sldId id="278" r:id="rId4"/>
    <p:sldId id="279" r:id="rId5"/>
    <p:sldId id="277" r:id="rId6"/>
    <p:sldId id="342" r:id="rId7"/>
    <p:sldId id="273" r:id="rId8"/>
    <p:sldId id="266" r:id="rId9"/>
    <p:sldId id="258" r:id="rId10"/>
    <p:sldId id="257" r:id="rId11"/>
    <p:sldId id="382" r:id="rId12"/>
    <p:sldId id="381" r:id="rId13"/>
    <p:sldId id="322" r:id="rId14"/>
    <p:sldId id="275" r:id="rId15"/>
    <p:sldId id="385" r:id="rId16"/>
    <p:sldId id="331" r:id="rId17"/>
    <p:sldId id="326" r:id="rId18"/>
    <p:sldId id="328" r:id="rId19"/>
    <p:sldId id="379" r:id="rId20"/>
    <p:sldId id="380" r:id="rId21"/>
    <p:sldId id="267" r:id="rId22"/>
    <p:sldId id="269" r:id="rId23"/>
    <p:sldId id="378" r:id="rId24"/>
    <p:sldId id="383" r:id="rId25"/>
    <p:sldId id="374" r:id="rId26"/>
    <p:sldId id="377" r:id="rId27"/>
    <p:sldId id="271" r:id="rId28"/>
    <p:sldId id="323" r:id="rId29"/>
    <p:sldId id="272" r:id="rId30"/>
    <p:sldId id="384" r:id="rId31"/>
    <p:sldId id="344" r:id="rId32"/>
    <p:sldId id="343" r:id="rId33"/>
    <p:sldId id="332"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0" autoAdjust="0"/>
    <p:restoredTop sz="94444" autoAdjust="0"/>
  </p:normalViewPr>
  <p:slideViewPr>
    <p:cSldViewPr>
      <p:cViewPr varScale="1">
        <p:scale>
          <a:sx n="103" d="100"/>
          <a:sy n="103" d="100"/>
        </p:scale>
        <p:origin x="408" y="11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4F256-BBC8-46DB-BEA0-DFAEE964FA11}" type="datetimeFigureOut">
              <a:rPr lang="fr-FR" smtClean="0"/>
              <a:t>31/10/2021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BD231-D76F-4049-A1FF-57CC1C0CF365}" type="slidenum">
              <a:rPr lang="fr-FR" smtClean="0"/>
              <a:t>‹N°›</a:t>
            </a:fld>
            <a:endParaRPr lang="fr-FR"/>
          </a:p>
        </p:txBody>
      </p:sp>
    </p:spTree>
    <p:extLst>
      <p:ext uri="{BB962C8B-B14F-4D97-AF65-F5344CB8AC3E}">
        <p14:creationId xmlns:p14="http://schemas.microsoft.com/office/powerpoint/2010/main" val="89104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itchFamily="34" charset="0"/>
              <a:buChar char="•"/>
            </a:pPr>
            <a:r>
              <a:rPr lang="fr-CH" dirty="0" smtClean="0"/>
              <a:t>Bases normalement 2x plus vascularisées que les sommets</a:t>
            </a:r>
          </a:p>
          <a:p>
            <a:pPr marL="171450" indent="-171450">
              <a:buFont typeface="Arial" pitchFamily="34" charset="0"/>
              <a:buChar char="•"/>
            </a:pPr>
            <a:r>
              <a:rPr lang="fr-CH" dirty="0" smtClean="0"/>
              <a:t>L’index cardio-thoracique se mesure sur </a:t>
            </a:r>
            <a:r>
              <a:rPr lang="fr-CH" u="sng" dirty="0" smtClean="0"/>
              <a:t>le plus grand </a:t>
            </a:r>
            <a:r>
              <a:rPr lang="fr-CH" dirty="0" smtClean="0"/>
              <a:t>diamètre respiratoire</a:t>
            </a:r>
          </a:p>
          <a:p>
            <a:endParaRPr lang="fr-CH" dirty="0"/>
          </a:p>
        </p:txBody>
      </p:sp>
      <p:sp>
        <p:nvSpPr>
          <p:cNvPr id="4" name="Espace réservé du numéro de diapositive 3"/>
          <p:cNvSpPr>
            <a:spLocks noGrp="1"/>
          </p:cNvSpPr>
          <p:nvPr>
            <p:ph type="sldNum" sz="quarter" idx="10"/>
          </p:nvPr>
        </p:nvSpPr>
        <p:spPr/>
        <p:txBody>
          <a:bodyPr/>
          <a:lstStyle/>
          <a:p>
            <a:fld id="{B3C6AEB6-E847-47FB-9B7E-BB5DC304307A}" type="slidenum">
              <a:rPr lang="fr-CH" smtClean="0"/>
              <a:t>8</a:t>
            </a:fld>
            <a:endParaRPr lang="fr-CH"/>
          </a:p>
        </p:txBody>
      </p:sp>
    </p:spTree>
    <p:extLst>
      <p:ext uri="{BB962C8B-B14F-4D97-AF65-F5344CB8AC3E}">
        <p14:creationId xmlns:p14="http://schemas.microsoft.com/office/powerpoint/2010/main" val="158954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04522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82584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40850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0357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387322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47496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A4B873D2-DF8D-487E-9B47-639836725578}" type="datetimeFigureOut">
              <a:rPr lang="fr-CH" smtClean="0"/>
              <a:t>31.10.2021</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00040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A4B873D2-DF8D-487E-9B47-639836725578}" type="datetimeFigureOut">
              <a:rPr lang="fr-CH" smtClean="0"/>
              <a:t>31.10.2021</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109860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B873D2-DF8D-487E-9B47-639836725578}" type="datetimeFigureOut">
              <a:rPr lang="fr-CH" smtClean="0"/>
              <a:t>31.10.2021</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420553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71071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4B873D2-DF8D-487E-9B47-639836725578}" type="datetimeFigureOut">
              <a:rPr lang="fr-CH" smtClean="0"/>
              <a:t>31.10.2021</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3E09445-938A-4922-8D8E-5B6D67683098}" type="slidenum">
              <a:rPr lang="fr-CH" smtClean="0"/>
              <a:t>‹N°›</a:t>
            </a:fld>
            <a:endParaRPr lang="fr-CH"/>
          </a:p>
        </p:txBody>
      </p:sp>
    </p:spTree>
    <p:extLst>
      <p:ext uri="{BB962C8B-B14F-4D97-AF65-F5344CB8AC3E}">
        <p14:creationId xmlns:p14="http://schemas.microsoft.com/office/powerpoint/2010/main" val="299038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873D2-DF8D-487E-9B47-639836725578}" type="datetimeFigureOut">
              <a:rPr lang="fr-CH" smtClean="0"/>
              <a:t>31.10.2021</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09445-938A-4922-8D8E-5B6D67683098}" type="slidenum">
              <a:rPr lang="fr-CH" smtClean="0"/>
              <a:t>‹N°›</a:t>
            </a:fld>
            <a:endParaRPr lang="fr-CH"/>
          </a:p>
        </p:txBody>
      </p:sp>
    </p:spTree>
    <p:extLst>
      <p:ext uri="{BB962C8B-B14F-4D97-AF65-F5344CB8AC3E}">
        <p14:creationId xmlns:p14="http://schemas.microsoft.com/office/powerpoint/2010/main" val="2074392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url?sa=i&amp;url=https://www.sciencedirect.com/topics/medicine-and-dentistry/interventricular-septum&amp;psig=AOvVaw34BC1qBdGmMEnJFmlCP74v&amp;ust=1583501711881000&amp;source=images&amp;cd=vfe&amp;ved=0CAIQjRxqFwoTCJC7xPW5g-gCFQAAAAAdAAAAABAD"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google.com/url?sa=i&amp;url=https://www.sciencedirect.com/topics/medicine-and-dentistry/interventricular-septum&amp;psig=AOvVaw34BC1qBdGmMEnJFmlCP74v&amp;ust=1583501711881000&amp;source=images&amp;cd=vfe&amp;ved=0CAIQjRxqFwoTCJC7xPW5g-gCFQAAAAAdAAAAABA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hyperlink" Target="https://www.google.com/url?sa=i&amp;url=https://giphy.com/explore/avion-volando&amp;psig=AOvVaw32jGlvdUlMeBzJleqSbPkA&amp;ust=1604398347526000&amp;source=images&amp;cd=vfe&amp;ved=0CAIQjRxqFwoTCIiRkuDP4-wCFQAAAAAdAAAAABA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oogle.com/url?sa=i&amp;url=https://www.sciencedirect.com/topics/medicine-and-dentistry/interventricular-septum&amp;psig=AOvVaw34BC1qBdGmMEnJFmlCP74v&amp;ust=1583501711881000&amp;source=images&amp;cd=vfe&amp;ved=0CAIQjRxqFwoTCJC7xPW5g-gCFQAAAAAdAAAAABAD"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url=https://www.sciencedirect.com/topics/medicine-and-dentistry/interventricular-septum&amp;psig=AOvVaw34BC1qBdGmMEnJFmlCP74v&amp;ust=1583501711881000&amp;source=images&amp;cd=vfe&amp;ved=0CAIQjRxqFwoTCJC7xPW5g-gCFQAAAAAdAAAAABAD"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ogle.com/url?sa=i&amp;url=https://www.sciencedirect.com/topics/medicine-and-dentistry/interventricular-septum&amp;psig=AOvVaw34BC1qBdGmMEnJFmlCP74v&amp;ust=1583501711881000&amp;source=images&amp;cd=vfe&amp;ved=0CAIQjRxqFwoTCJC7xPW5g-gCFQAAAAAdAAAAABAD"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s://www.google.com/url?sa=i&amp;url=https://onlinelibrary.wiley.com/doi/full/10.1046/j.1540-8183.2003.08031.x&amp;psig=AOvVaw3C-5-M5ZOtxaSzpauYzqWR&amp;ust=1628668396131000&amp;source=images&amp;cd=vfe&amp;ved=0CAcQjRxqFwoTCLjVsYH9pfICFQAAAAAdAAAAABAI"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ogle.com/url?sa=i&amp;url=https://kidshealth.org/en/parents/tetralogy-of-fallot.html&amp;psig=AOvVaw12iTkVTMJDBzcCeHPoxAFk&amp;ust=1624354119107000&amp;source=images&amp;cd=vfe&amp;ved=0CAoQjRxqFwoTCJDloOm0qPECFQAAAAAdAAAAABAD"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google.com/url?sa=i&amp;url=https://fr.freepik.com/vecteurs-libre/enfant-manger-boire-table-restauration-rapide_1311111.htm&amp;psig=AOvVaw1Q3iZYFPEElvlyc5SU_6Od&amp;ust=1604403828810000&amp;source=images&amp;cd=vfe&amp;ved=0CAIQjRxqFwoTCNCn6Jvk4-wCFQAAAAAdAAAAABAD" TargetMode="External"/><Relationship Id="rId7" Type="http://schemas.openxmlformats.org/officeDocument/2006/relationships/hyperlink" Target="https://www.google.com/url?sa=i&amp;url=https://www.istockphoto.com/fr/vectoriel/salle-de-jeux-pour-enfants-maternelle-enfant-appartement-jeu-salle-de-classe-gm1131837826-299823403&amp;psig=AOvVaw2nbeBl86N2M2SHH7iSm-4s&amp;ust=1604404169531000&amp;source=images&amp;cd=vfe&amp;ved=0CAIQjRxqFwoTCMCqrszl4-wCFQAAAAAdAAAAABAK"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s://www.google.com/url?sa=i&amp;url=https://www.enfant.com/articles/votre-enfant-1-3-ans/psycho/non-pas-le-docteur/&amp;psig=AOvVaw2Nl3ngExOwezBHRHsXon2n&amp;ust=1604404042783000&amp;source=images&amp;cd=vfe&amp;ved=0CAIQjRxqFwoTCIilhoTl4-wCFQAAAAAdAAAAABAD" TargetMode="Externa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OV"/><Relationship Id="rId1" Type="http://schemas.openxmlformats.org/officeDocument/2006/relationships/video" Target="NULL"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5616" y="1412776"/>
            <a:ext cx="6912768" cy="4001095"/>
          </a:xfrm>
          <a:prstGeom prst="rect">
            <a:avLst/>
          </a:prstGeom>
          <a:noFill/>
        </p:spPr>
        <p:txBody>
          <a:bodyPr wrap="square" rtlCol="0">
            <a:spAutoFit/>
          </a:bodyPr>
          <a:lstStyle/>
          <a:p>
            <a:pPr algn="ctr"/>
            <a:r>
              <a:rPr lang="fr-CH" sz="5400" b="1" dirty="0" smtClean="0">
                <a:solidFill>
                  <a:srgbClr val="00B0F0"/>
                </a:solidFill>
              </a:rPr>
              <a:t>Terre des Hommes</a:t>
            </a:r>
          </a:p>
          <a:p>
            <a:pPr algn="ctr"/>
            <a:r>
              <a:rPr lang="fr-CH" sz="4000" b="1" dirty="0"/>
              <a:t>&amp;</a:t>
            </a:r>
          </a:p>
          <a:p>
            <a:pPr algn="ctr"/>
            <a:r>
              <a:rPr lang="fr-CH" sz="4000" b="1" dirty="0"/>
              <a:t>Bilan </a:t>
            </a:r>
            <a:r>
              <a:rPr lang="fr-CH" sz="4000" b="1" dirty="0" smtClean="0"/>
              <a:t>initial de santé</a:t>
            </a:r>
          </a:p>
          <a:p>
            <a:pPr algn="ctr"/>
            <a:endParaRPr lang="fr-CH" sz="4000" b="1" dirty="0"/>
          </a:p>
          <a:p>
            <a:pPr algn="ctr"/>
            <a:endParaRPr lang="fr-CH" sz="4000" b="1" dirty="0" smtClean="0"/>
          </a:p>
          <a:p>
            <a:pPr algn="ctr"/>
            <a:r>
              <a:rPr lang="fr-CH" sz="4000" b="1" smtClean="0"/>
              <a:t>(Partie 1)</a:t>
            </a:r>
            <a:endParaRPr lang="fr-CH" sz="4000" b="1" dirty="0"/>
          </a:p>
        </p:txBody>
      </p:sp>
    </p:spTree>
    <p:extLst>
      <p:ext uri="{BB962C8B-B14F-4D97-AF65-F5344CB8AC3E}">
        <p14:creationId xmlns:p14="http://schemas.microsoft.com/office/powerpoint/2010/main" val="2112898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DIFS01\Homes$\MartinezM\Mes Documents\HOPITAL DU CHABLAIS\FORMATION\QUIZ POUR ASSISTANTS\QUIZ-TDH-VIDEO ET RX\TDH.jpg"/>
          <p:cNvPicPr>
            <a:picLocks noChangeAspect="1" noChangeArrowheads="1"/>
          </p:cNvPicPr>
          <p:nvPr/>
        </p:nvPicPr>
        <p:blipFill rotWithShape="1">
          <a:blip r:embed="rId2">
            <a:extLst>
              <a:ext uri="{28A0092B-C50C-407E-A947-70E740481C1C}">
                <a14:useLocalDpi xmlns:a14="http://schemas.microsoft.com/office/drawing/2010/main" val="0"/>
              </a:ext>
            </a:extLst>
          </a:blip>
          <a:srcRect t="9619" b="3456"/>
          <a:stretch/>
        </p:blipFill>
        <p:spPr bwMode="auto">
          <a:xfrm>
            <a:off x="1979712" y="116632"/>
            <a:ext cx="5616624" cy="6536814"/>
          </a:xfrm>
          <a:prstGeom prst="rect">
            <a:avLst/>
          </a:prstGeom>
          <a:noFill/>
          <a:ln>
            <a:solidFill>
              <a:srgbClr val="FF0000"/>
            </a:solidFill>
            <a:prstDash val="sysDash"/>
          </a:ln>
          <a:extLst>
            <a:ext uri="{909E8E84-426E-40DD-AFC4-6F175D3DCCD1}">
              <a14:hiddenFill xmlns:a14="http://schemas.microsoft.com/office/drawing/2010/main">
                <a:solidFill>
                  <a:srgbClr val="FFFFFF"/>
                </a:solidFill>
              </a14:hiddenFill>
            </a:ext>
          </a:extLst>
        </p:spPr>
      </p:pic>
      <p:grpSp>
        <p:nvGrpSpPr>
          <p:cNvPr id="8" name="Groupe 7"/>
          <p:cNvGrpSpPr/>
          <p:nvPr/>
        </p:nvGrpSpPr>
        <p:grpSpPr>
          <a:xfrm>
            <a:off x="2725039" y="2290713"/>
            <a:ext cx="1840148" cy="2621408"/>
            <a:chOff x="2725039" y="2290713"/>
            <a:chExt cx="1840148" cy="2621408"/>
          </a:xfrm>
        </p:grpSpPr>
        <p:grpSp>
          <p:nvGrpSpPr>
            <p:cNvPr id="2" name="Groupe 1"/>
            <p:cNvGrpSpPr/>
            <p:nvPr/>
          </p:nvGrpSpPr>
          <p:grpSpPr>
            <a:xfrm>
              <a:off x="2725039" y="2290713"/>
              <a:ext cx="1840148" cy="2621408"/>
              <a:chOff x="2725039" y="2290713"/>
              <a:chExt cx="1840148" cy="2621408"/>
            </a:xfrm>
          </p:grpSpPr>
          <p:sp>
            <p:nvSpPr>
              <p:cNvPr id="3" name="Forme libre 2"/>
              <p:cNvSpPr/>
              <p:nvPr/>
            </p:nvSpPr>
            <p:spPr>
              <a:xfrm>
                <a:off x="2725039" y="2290713"/>
                <a:ext cx="1083390" cy="2621408"/>
              </a:xfrm>
              <a:custGeom>
                <a:avLst/>
                <a:gdLst>
                  <a:gd name="connsiteX0" fmla="*/ 1083390 w 1083390"/>
                  <a:gd name="connsiteY0" fmla="*/ 0 h 2621408"/>
                  <a:gd name="connsiteX1" fmla="*/ 451794 w 1083390"/>
                  <a:gd name="connsiteY1" fmla="*/ 480767 h 2621408"/>
                  <a:gd name="connsiteX2" fmla="*/ 65295 w 1083390"/>
                  <a:gd name="connsiteY2" fmla="*/ 1065229 h 2621408"/>
                  <a:gd name="connsiteX3" fmla="*/ 8734 w 1083390"/>
                  <a:gd name="connsiteY3" fmla="*/ 1857081 h 2621408"/>
                  <a:gd name="connsiteX4" fmla="*/ 159563 w 1083390"/>
                  <a:gd name="connsiteY4" fmla="*/ 2545238 h 2621408"/>
                  <a:gd name="connsiteX5" fmla="*/ 187843 w 1083390"/>
                  <a:gd name="connsiteY5" fmla="*/ 2573518 h 26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390" h="2621408">
                    <a:moveTo>
                      <a:pt x="1083390" y="0"/>
                    </a:moveTo>
                    <a:cubicBezTo>
                      <a:pt x="852433" y="151614"/>
                      <a:pt x="621476" y="303229"/>
                      <a:pt x="451794" y="480767"/>
                    </a:cubicBezTo>
                    <a:cubicBezTo>
                      <a:pt x="282112" y="658305"/>
                      <a:pt x="139138" y="835843"/>
                      <a:pt x="65295" y="1065229"/>
                    </a:cubicBezTo>
                    <a:cubicBezTo>
                      <a:pt x="-8548" y="1294615"/>
                      <a:pt x="-6977" y="1610413"/>
                      <a:pt x="8734" y="1857081"/>
                    </a:cubicBezTo>
                    <a:cubicBezTo>
                      <a:pt x="24445" y="2103749"/>
                      <a:pt x="129711" y="2425832"/>
                      <a:pt x="159563" y="2545238"/>
                    </a:cubicBezTo>
                    <a:cubicBezTo>
                      <a:pt x="189414" y="2664644"/>
                      <a:pt x="188628" y="2619081"/>
                      <a:pt x="187843" y="2573518"/>
                    </a:cubicBezTo>
                  </a:path>
                </a:pathLst>
              </a:cu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1" name="Connecteur droit avec flèche 20"/>
              <p:cNvCxnSpPr/>
              <p:nvPr/>
            </p:nvCxnSpPr>
            <p:spPr>
              <a:xfrm flipH="1">
                <a:off x="2771801" y="3763338"/>
                <a:ext cx="17933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7" name="Connecteur droit 26"/>
            <p:cNvCxnSpPr/>
            <p:nvPr/>
          </p:nvCxnSpPr>
          <p:spPr>
            <a:xfrm>
              <a:off x="4565187" y="3655326"/>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4617657" y="2243579"/>
            <a:ext cx="2166397" cy="3101419"/>
            <a:chOff x="4617657" y="2243579"/>
            <a:chExt cx="2166397" cy="3101419"/>
          </a:xfrm>
        </p:grpSpPr>
        <p:grpSp>
          <p:nvGrpSpPr>
            <p:cNvPr id="6" name="Groupe 5"/>
            <p:cNvGrpSpPr/>
            <p:nvPr/>
          </p:nvGrpSpPr>
          <p:grpSpPr>
            <a:xfrm>
              <a:off x="4617657" y="2243579"/>
              <a:ext cx="2166397" cy="3101419"/>
              <a:chOff x="4617657" y="2243579"/>
              <a:chExt cx="2166397" cy="3101419"/>
            </a:xfrm>
          </p:grpSpPr>
          <p:sp>
            <p:nvSpPr>
              <p:cNvPr id="4" name="Forme libre 3"/>
              <p:cNvSpPr/>
              <p:nvPr/>
            </p:nvSpPr>
            <p:spPr>
              <a:xfrm>
                <a:off x="5184742" y="2243579"/>
                <a:ext cx="1599312" cy="3101419"/>
              </a:xfrm>
              <a:custGeom>
                <a:avLst/>
                <a:gdLst>
                  <a:gd name="connsiteX0" fmla="*/ 0 w 1599312"/>
                  <a:gd name="connsiteY0" fmla="*/ 0 h 3101419"/>
                  <a:gd name="connsiteX1" fmla="*/ 886120 w 1599312"/>
                  <a:gd name="connsiteY1" fmla="*/ 518475 h 3101419"/>
                  <a:gd name="connsiteX2" fmla="*/ 1357460 w 1599312"/>
                  <a:gd name="connsiteY2" fmla="*/ 1225485 h 3101419"/>
                  <a:gd name="connsiteX3" fmla="*/ 1545996 w 1599312"/>
                  <a:gd name="connsiteY3" fmla="*/ 1668545 h 3101419"/>
                  <a:gd name="connsiteX4" fmla="*/ 1593130 w 1599312"/>
                  <a:gd name="connsiteY4" fmla="*/ 2309567 h 3101419"/>
                  <a:gd name="connsiteX5" fmla="*/ 1432874 w 1599312"/>
                  <a:gd name="connsiteY5" fmla="*/ 2743200 h 3101419"/>
                  <a:gd name="connsiteX6" fmla="*/ 1093510 w 1599312"/>
                  <a:gd name="connsiteY6" fmla="*/ 3101419 h 310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312" h="3101419">
                    <a:moveTo>
                      <a:pt x="0" y="0"/>
                    </a:moveTo>
                    <a:cubicBezTo>
                      <a:pt x="329938" y="157114"/>
                      <a:pt x="659877" y="314228"/>
                      <a:pt x="886120" y="518475"/>
                    </a:cubicBezTo>
                    <a:cubicBezTo>
                      <a:pt x="1112363" y="722722"/>
                      <a:pt x="1247481" y="1033807"/>
                      <a:pt x="1357460" y="1225485"/>
                    </a:cubicBezTo>
                    <a:cubicBezTo>
                      <a:pt x="1467439" y="1417163"/>
                      <a:pt x="1506718" y="1487865"/>
                      <a:pt x="1545996" y="1668545"/>
                    </a:cubicBezTo>
                    <a:cubicBezTo>
                      <a:pt x="1585274" y="1849225"/>
                      <a:pt x="1611984" y="2130458"/>
                      <a:pt x="1593130" y="2309567"/>
                    </a:cubicBezTo>
                    <a:cubicBezTo>
                      <a:pt x="1574276" y="2488676"/>
                      <a:pt x="1516144" y="2611225"/>
                      <a:pt x="1432874" y="2743200"/>
                    </a:cubicBezTo>
                    <a:cubicBezTo>
                      <a:pt x="1349604" y="2875175"/>
                      <a:pt x="1221557" y="2988297"/>
                      <a:pt x="1093510" y="3101419"/>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8" name="Connecteur droit avec flèche 17"/>
              <p:cNvCxnSpPr/>
              <p:nvPr/>
            </p:nvCxnSpPr>
            <p:spPr>
              <a:xfrm>
                <a:off x="4617657" y="4334154"/>
                <a:ext cx="21663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Connecteur droit 28"/>
            <p:cNvCxnSpPr/>
            <p:nvPr/>
          </p:nvCxnSpPr>
          <p:spPr>
            <a:xfrm>
              <a:off x="4620369" y="4226142"/>
              <a:ext cx="0" cy="2160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3637099" y="5753995"/>
            <a:ext cx="2301849" cy="461665"/>
          </a:xfrm>
          <a:prstGeom prst="rect">
            <a:avLst/>
          </a:prstGeom>
          <a:noFill/>
        </p:spPr>
        <p:txBody>
          <a:bodyPr wrap="none" rtlCol="0">
            <a:spAutoFit/>
          </a:bodyPr>
          <a:lstStyle/>
          <a:p>
            <a:r>
              <a:rPr lang="fr-CH" sz="2400" dirty="0" smtClean="0">
                <a:solidFill>
                  <a:schemeClr val="bg1"/>
                </a:solidFill>
              </a:rPr>
              <a:t>CARDIOMEGALIE</a:t>
            </a:r>
            <a:endParaRPr lang="fr-CH" sz="2400" dirty="0">
              <a:solidFill>
                <a:schemeClr val="bg1"/>
              </a:solidFill>
            </a:endParaRPr>
          </a:p>
        </p:txBody>
      </p:sp>
    </p:spTree>
    <p:extLst>
      <p:ext uri="{BB962C8B-B14F-4D97-AF65-F5344CB8AC3E}">
        <p14:creationId xmlns:p14="http://schemas.microsoft.com/office/powerpoint/2010/main" val="10326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DIFS01\Homes$\MartinezM\Mes Documents\HOPITAL DU CHABLAIS\FORMATION\QUIZ POUR ASSISTANTS\QUIZ-TDH-VIDEO ET RX\TDH.jpg"/>
          <p:cNvPicPr>
            <a:picLocks noChangeAspect="1" noChangeArrowheads="1"/>
          </p:cNvPicPr>
          <p:nvPr/>
        </p:nvPicPr>
        <p:blipFill rotWithShape="1">
          <a:blip r:embed="rId2">
            <a:extLst>
              <a:ext uri="{28A0092B-C50C-407E-A947-70E740481C1C}">
                <a14:useLocalDpi xmlns:a14="http://schemas.microsoft.com/office/drawing/2010/main" val="0"/>
              </a:ext>
            </a:extLst>
          </a:blip>
          <a:srcRect t="9619" b="3456"/>
          <a:stretch/>
        </p:blipFill>
        <p:spPr bwMode="auto">
          <a:xfrm>
            <a:off x="1979712" y="116632"/>
            <a:ext cx="5616624" cy="6536814"/>
          </a:xfrm>
          <a:prstGeom prst="rect">
            <a:avLst/>
          </a:prstGeom>
          <a:noFill/>
          <a:ln>
            <a:solidFill>
              <a:srgbClr val="FF0000"/>
            </a:solidFill>
            <a:prstDash val="sysDash"/>
          </a:ln>
          <a:extLst>
            <a:ext uri="{909E8E84-426E-40DD-AFC4-6F175D3DCCD1}">
              <a14:hiddenFill xmlns:a14="http://schemas.microsoft.com/office/drawing/2010/main">
                <a:solidFill>
                  <a:srgbClr val="FFFFFF"/>
                </a:solidFill>
              </a14:hiddenFill>
            </a:ext>
          </a:extLst>
        </p:spPr>
      </p:pic>
      <p:grpSp>
        <p:nvGrpSpPr>
          <p:cNvPr id="25" name="Groupe 24"/>
          <p:cNvGrpSpPr/>
          <p:nvPr/>
        </p:nvGrpSpPr>
        <p:grpSpPr>
          <a:xfrm>
            <a:off x="3614701" y="2315347"/>
            <a:ext cx="1570041" cy="795540"/>
            <a:chOff x="3614701" y="2315347"/>
            <a:chExt cx="1570041" cy="795540"/>
          </a:xfrm>
        </p:grpSpPr>
        <p:sp>
          <p:nvSpPr>
            <p:cNvPr id="15" name="Arc 14"/>
            <p:cNvSpPr/>
            <p:nvPr/>
          </p:nvSpPr>
          <p:spPr>
            <a:xfrm rot="2695912">
              <a:off x="4292864" y="2315347"/>
              <a:ext cx="272877" cy="272877"/>
            </a:xfrm>
            <a:prstGeom prst="arc">
              <a:avLst>
                <a:gd name="adj1" fmla="val 19910769"/>
                <a:gd name="adj2" fmla="val 680460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grpSp>
          <p:nvGrpSpPr>
            <p:cNvPr id="24" name="Groupe 23"/>
            <p:cNvGrpSpPr/>
            <p:nvPr/>
          </p:nvGrpSpPr>
          <p:grpSpPr>
            <a:xfrm>
              <a:off x="3614701" y="2390807"/>
              <a:ext cx="1570041" cy="720080"/>
              <a:chOff x="3614701" y="2390807"/>
              <a:chExt cx="1570041" cy="720080"/>
            </a:xfrm>
          </p:grpSpPr>
          <p:cxnSp>
            <p:nvCxnSpPr>
              <p:cNvPr id="7" name="Connecteur droit 6"/>
              <p:cNvCxnSpPr/>
              <p:nvPr/>
            </p:nvCxnSpPr>
            <p:spPr>
              <a:xfrm flipV="1">
                <a:off x="3614701" y="2390807"/>
                <a:ext cx="808572" cy="72008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4427984" y="2390807"/>
                <a:ext cx="756758" cy="582919"/>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21168" y="2563011"/>
                <a:ext cx="423514" cy="246221"/>
              </a:xfrm>
              <a:prstGeom prst="rect">
                <a:avLst/>
              </a:prstGeom>
              <a:noFill/>
            </p:spPr>
            <p:txBody>
              <a:bodyPr wrap="none" rtlCol="0">
                <a:spAutoFit/>
              </a:bodyPr>
              <a:lstStyle/>
              <a:p>
                <a:r>
                  <a:rPr lang="fr-CH" sz="1000" dirty="0" smtClean="0">
                    <a:solidFill>
                      <a:srgbClr val="FF0000"/>
                    </a:solidFill>
                  </a:rPr>
                  <a:t>&gt;90°</a:t>
                </a:r>
                <a:endParaRPr lang="fr-CH" sz="1000" dirty="0">
                  <a:solidFill>
                    <a:srgbClr val="FF0000"/>
                  </a:solidFill>
                </a:endParaRPr>
              </a:p>
            </p:txBody>
          </p:sp>
        </p:grpSp>
      </p:grpSp>
      <p:sp>
        <p:nvSpPr>
          <p:cNvPr id="11" name="ZoneTexte 10"/>
          <p:cNvSpPr txBox="1"/>
          <p:nvPr/>
        </p:nvSpPr>
        <p:spPr>
          <a:xfrm>
            <a:off x="4221168" y="444749"/>
            <a:ext cx="577402" cy="1107996"/>
          </a:xfrm>
          <a:prstGeom prst="rect">
            <a:avLst/>
          </a:prstGeom>
          <a:noFill/>
        </p:spPr>
        <p:txBody>
          <a:bodyPr wrap="none" rtlCol="0">
            <a:spAutoFit/>
          </a:bodyPr>
          <a:lstStyle/>
          <a:p>
            <a:r>
              <a:rPr lang="fr-CH" sz="6600" dirty="0" smtClean="0">
                <a:solidFill>
                  <a:schemeClr val="bg1"/>
                </a:solidFill>
              </a:rPr>
              <a:t>?</a:t>
            </a:r>
            <a:endParaRPr lang="fr-CH" sz="6600" dirty="0">
              <a:solidFill>
                <a:schemeClr val="bg1"/>
              </a:solidFill>
            </a:endParaRPr>
          </a:p>
        </p:txBody>
      </p:sp>
      <p:sp>
        <p:nvSpPr>
          <p:cNvPr id="23" name="Ellipse 22"/>
          <p:cNvSpPr/>
          <p:nvPr/>
        </p:nvSpPr>
        <p:spPr>
          <a:xfrm>
            <a:off x="3028094" y="2451785"/>
            <a:ext cx="2912057" cy="279611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ZoneTexte 25"/>
          <p:cNvSpPr txBox="1"/>
          <p:nvPr/>
        </p:nvSpPr>
        <p:spPr>
          <a:xfrm>
            <a:off x="2712167" y="5803788"/>
            <a:ext cx="4188391" cy="461665"/>
          </a:xfrm>
          <a:prstGeom prst="rect">
            <a:avLst/>
          </a:prstGeom>
          <a:noFill/>
        </p:spPr>
        <p:txBody>
          <a:bodyPr wrap="none" rtlCol="0">
            <a:spAutoFit/>
          </a:bodyPr>
          <a:lstStyle/>
          <a:p>
            <a:pPr algn="ctr"/>
            <a:r>
              <a:rPr lang="fr-CH" sz="2400" dirty="0" smtClean="0">
                <a:solidFill>
                  <a:schemeClr val="bg1"/>
                </a:solidFill>
              </a:rPr>
              <a:t>DILATATION OREILETTE GAUCHE</a:t>
            </a:r>
            <a:endParaRPr lang="fr-CH" sz="2400" dirty="0">
              <a:solidFill>
                <a:schemeClr val="bg1"/>
              </a:solidFill>
            </a:endParaRPr>
          </a:p>
        </p:txBody>
      </p:sp>
    </p:spTree>
    <p:extLst>
      <p:ext uri="{BB962C8B-B14F-4D97-AF65-F5344CB8AC3E}">
        <p14:creationId xmlns:p14="http://schemas.microsoft.com/office/powerpoint/2010/main" val="35215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24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septum conal anatomy&quot;">
            <a:hlinkClick r:id="rId2"/>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1" name="Image 10"/>
          <p:cNvPicPr>
            <a:picLocks noChangeAspect="1"/>
          </p:cNvPicPr>
          <p:nvPr/>
        </p:nvPicPr>
        <p:blipFill>
          <a:blip r:embed="rId3"/>
          <a:stretch>
            <a:fillRect/>
          </a:stretch>
        </p:blipFill>
        <p:spPr>
          <a:xfrm>
            <a:off x="1691680" y="548680"/>
            <a:ext cx="6120680" cy="5282955"/>
          </a:xfrm>
          <a:prstGeom prst="rect">
            <a:avLst/>
          </a:prstGeom>
        </p:spPr>
      </p:pic>
      <p:sp>
        <p:nvSpPr>
          <p:cNvPr id="9" name="ZoneTexte 8"/>
          <p:cNvSpPr txBox="1"/>
          <p:nvPr/>
        </p:nvSpPr>
        <p:spPr>
          <a:xfrm>
            <a:off x="4990669" y="1401764"/>
            <a:ext cx="459774" cy="340836"/>
          </a:xfrm>
          <a:prstGeom prst="rect">
            <a:avLst/>
          </a:prstGeom>
          <a:noFill/>
        </p:spPr>
        <p:txBody>
          <a:bodyPr wrap="none" rtlCol="0">
            <a:spAutoFit/>
          </a:bodyPr>
          <a:lstStyle/>
          <a:p>
            <a:r>
              <a:rPr lang="fr-CH" sz="1000" b="1" dirty="0" smtClean="0"/>
              <a:t>RV</a:t>
            </a:r>
            <a:endParaRPr lang="fr-CH" sz="1000" b="1" dirty="0"/>
          </a:p>
        </p:txBody>
      </p:sp>
      <p:sp>
        <p:nvSpPr>
          <p:cNvPr id="13" name="ZoneTexte 12"/>
          <p:cNvSpPr txBox="1"/>
          <p:nvPr/>
        </p:nvSpPr>
        <p:spPr>
          <a:xfrm>
            <a:off x="4990669" y="2400767"/>
            <a:ext cx="435366" cy="340836"/>
          </a:xfrm>
          <a:prstGeom prst="rect">
            <a:avLst/>
          </a:prstGeom>
          <a:noFill/>
        </p:spPr>
        <p:txBody>
          <a:bodyPr wrap="none" rtlCol="0">
            <a:spAutoFit/>
          </a:bodyPr>
          <a:lstStyle/>
          <a:p>
            <a:r>
              <a:rPr lang="fr-CH" sz="1000" b="1" dirty="0" smtClean="0"/>
              <a:t>LV</a:t>
            </a:r>
            <a:endParaRPr lang="fr-CH" sz="1000" b="1" dirty="0"/>
          </a:p>
        </p:txBody>
      </p:sp>
      <p:sp>
        <p:nvSpPr>
          <p:cNvPr id="14" name="ZoneTexte 13"/>
          <p:cNvSpPr txBox="1"/>
          <p:nvPr/>
        </p:nvSpPr>
        <p:spPr>
          <a:xfrm>
            <a:off x="3717471" y="2027177"/>
            <a:ext cx="461994" cy="340836"/>
          </a:xfrm>
          <a:prstGeom prst="rect">
            <a:avLst/>
          </a:prstGeom>
          <a:noFill/>
        </p:spPr>
        <p:txBody>
          <a:bodyPr wrap="none" rtlCol="0">
            <a:spAutoFit/>
          </a:bodyPr>
          <a:lstStyle/>
          <a:p>
            <a:r>
              <a:rPr lang="fr-CH" sz="1000" b="1" dirty="0" smtClean="0"/>
              <a:t>RA</a:t>
            </a:r>
            <a:endParaRPr lang="fr-CH" sz="1000" b="1" dirty="0"/>
          </a:p>
        </p:txBody>
      </p:sp>
      <p:sp>
        <p:nvSpPr>
          <p:cNvPr id="15" name="ZoneTexte 14"/>
          <p:cNvSpPr txBox="1"/>
          <p:nvPr/>
        </p:nvSpPr>
        <p:spPr>
          <a:xfrm>
            <a:off x="3948468" y="3019737"/>
            <a:ext cx="437584" cy="340836"/>
          </a:xfrm>
          <a:prstGeom prst="rect">
            <a:avLst/>
          </a:prstGeom>
          <a:noFill/>
        </p:spPr>
        <p:txBody>
          <a:bodyPr wrap="none" rtlCol="0">
            <a:spAutoFit/>
          </a:bodyPr>
          <a:lstStyle/>
          <a:p>
            <a:r>
              <a:rPr lang="fr-CH" sz="1000" b="1" dirty="0" smtClean="0"/>
              <a:t>LA</a:t>
            </a:r>
            <a:endParaRPr lang="fr-CH" sz="1000" b="1" dirty="0"/>
          </a:p>
        </p:txBody>
      </p:sp>
      <p:sp>
        <p:nvSpPr>
          <p:cNvPr id="16" name="ZoneTexte 15"/>
          <p:cNvSpPr txBox="1"/>
          <p:nvPr/>
        </p:nvSpPr>
        <p:spPr>
          <a:xfrm rot="2051265">
            <a:off x="4366597" y="2305568"/>
            <a:ext cx="532518" cy="338554"/>
          </a:xfrm>
          <a:prstGeom prst="rect">
            <a:avLst/>
          </a:prstGeom>
          <a:noFill/>
        </p:spPr>
        <p:txBody>
          <a:bodyPr wrap="none" rtlCol="0">
            <a:spAutoFit/>
          </a:bodyPr>
          <a:lstStyle/>
          <a:p>
            <a:r>
              <a:rPr lang="fr-CH" sz="1600" b="1" dirty="0" smtClean="0">
                <a:solidFill>
                  <a:srgbClr val="FF0000"/>
                </a:solidFill>
              </a:rPr>
              <a:t>VSD</a:t>
            </a:r>
            <a:endParaRPr lang="fr-CH" sz="1600" b="1" dirty="0">
              <a:solidFill>
                <a:srgbClr val="FF0000"/>
              </a:solidFill>
            </a:endParaRPr>
          </a:p>
        </p:txBody>
      </p:sp>
      <p:grpSp>
        <p:nvGrpSpPr>
          <p:cNvPr id="10" name="Groupe 9"/>
          <p:cNvGrpSpPr/>
          <p:nvPr/>
        </p:nvGrpSpPr>
        <p:grpSpPr>
          <a:xfrm>
            <a:off x="3053608" y="3524096"/>
            <a:ext cx="2562316" cy="805393"/>
            <a:chOff x="3053608" y="3524096"/>
            <a:chExt cx="2562316" cy="805393"/>
          </a:xfrm>
        </p:grpSpPr>
        <p:sp>
          <p:nvSpPr>
            <p:cNvPr id="17" name="Forme libre 16"/>
            <p:cNvSpPr/>
            <p:nvPr/>
          </p:nvSpPr>
          <p:spPr>
            <a:xfrm>
              <a:off x="3053608" y="3524096"/>
              <a:ext cx="355999" cy="374111"/>
            </a:xfrm>
            <a:custGeom>
              <a:avLst/>
              <a:gdLst>
                <a:gd name="connsiteX0" fmla="*/ 222250 w 222250"/>
                <a:gd name="connsiteY0" fmla="*/ 152400 h 254000"/>
                <a:gd name="connsiteX1" fmla="*/ 165100 w 222250"/>
                <a:gd name="connsiteY1" fmla="*/ 63500 h 254000"/>
                <a:gd name="connsiteX2" fmla="*/ 63500 w 222250"/>
                <a:gd name="connsiteY2" fmla="*/ 0 h 254000"/>
                <a:gd name="connsiteX3" fmla="*/ 0 w 222250"/>
                <a:gd name="connsiteY3" fmla="*/ 25400 h 254000"/>
                <a:gd name="connsiteX4" fmla="*/ 31750 w 222250"/>
                <a:gd name="connsiteY4" fmla="*/ 95250 h 254000"/>
                <a:gd name="connsiteX5" fmla="*/ 25400 w 222250"/>
                <a:gd name="connsiteY5" fmla="*/ 177800 h 254000"/>
                <a:gd name="connsiteX6" fmla="*/ 44450 w 222250"/>
                <a:gd name="connsiteY6" fmla="*/ 254000 h 254000"/>
                <a:gd name="connsiteX7" fmla="*/ 158750 w 222250"/>
                <a:gd name="connsiteY7" fmla="*/ 241300 h 254000"/>
                <a:gd name="connsiteX8" fmla="*/ 222250 w 222250"/>
                <a:gd name="connsiteY8" fmla="*/ 152400 h 254000"/>
                <a:gd name="connsiteX0" fmla="*/ 222250 w 222250"/>
                <a:gd name="connsiteY0" fmla="*/ 152400 h 254000"/>
                <a:gd name="connsiteX1" fmla="*/ 165100 w 222250"/>
                <a:gd name="connsiteY1" fmla="*/ 63500 h 254000"/>
                <a:gd name="connsiteX2" fmla="*/ 63500 w 222250"/>
                <a:gd name="connsiteY2" fmla="*/ 0 h 254000"/>
                <a:gd name="connsiteX3" fmla="*/ 0 w 222250"/>
                <a:gd name="connsiteY3" fmla="*/ 25400 h 254000"/>
                <a:gd name="connsiteX4" fmla="*/ 31750 w 222250"/>
                <a:gd name="connsiteY4" fmla="*/ 95250 h 254000"/>
                <a:gd name="connsiteX5" fmla="*/ 25400 w 222250"/>
                <a:gd name="connsiteY5" fmla="*/ 177800 h 254000"/>
                <a:gd name="connsiteX6" fmla="*/ 44450 w 222250"/>
                <a:gd name="connsiteY6" fmla="*/ 254000 h 254000"/>
                <a:gd name="connsiteX7" fmla="*/ 158750 w 222250"/>
                <a:gd name="connsiteY7" fmla="*/ 241300 h 254000"/>
                <a:gd name="connsiteX8" fmla="*/ 206375 w 222250"/>
                <a:gd name="connsiteY8" fmla="*/ 212725 h 254000"/>
                <a:gd name="connsiteX9" fmla="*/ 222250 w 222250"/>
                <a:gd name="connsiteY9" fmla="*/ 152400 h 254000"/>
                <a:gd name="connsiteX0" fmla="*/ 222250 w 222250"/>
                <a:gd name="connsiteY0" fmla="*/ 152400 h 254611"/>
                <a:gd name="connsiteX1" fmla="*/ 165100 w 222250"/>
                <a:gd name="connsiteY1" fmla="*/ 63500 h 254611"/>
                <a:gd name="connsiteX2" fmla="*/ 63500 w 222250"/>
                <a:gd name="connsiteY2" fmla="*/ 0 h 254611"/>
                <a:gd name="connsiteX3" fmla="*/ 0 w 222250"/>
                <a:gd name="connsiteY3" fmla="*/ 25400 h 254611"/>
                <a:gd name="connsiteX4" fmla="*/ 31750 w 222250"/>
                <a:gd name="connsiteY4" fmla="*/ 95250 h 254611"/>
                <a:gd name="connsiteX5" fmla="*/ 25400 w 222250"/>
                <a:gd name="connsiteY5" fmla="*/ 177800 h 254611"/>
                <a:gd name="connsiteX6" fmla="*/ 44450 w 222250"/>
                <a:gd name="connsiteY6" fmla="*/ 254000 h 254611"/>
                <a:gd name="connsiteX7" fmla="*/ 107950 w 222250"/>
                <a:gd name="connsiteY7" fmla="*/ 254000 h 254611"/>
                <a:gd name="connsiteX8" fmla="*/ 158750 w 222250"/>
                <a:gd name="connsiteY8" fmla="*/ 241300 h 254611"/>
                <a:gd name="connsiteX9" fmla="*/ 206375 w 222250"/>
                <a:gd name="connsiteY9" fmla="*/ 212725 h 254611"/>
                <a:gd name="connsiteX10" fmla="*/ 222250 w 222250"/>
                <a:gd name="connsiteY10" fmla="*/ 152400 h 254611"/>
                <a:gd name="connsiteX0" fmla="*/ 222250 w 222250"/>
                <a:gd name="connsiteY0" fmla="*/ 152400 h 254611"/>
                <a:gd name="connsiteX1" fmla="*/ 165100 w 222250"/>
                <a:gd name="connsiteY1" fmla="*/ 63500 h 254611"/>
                <a:gd name="connsiteX2" fmla="*/ 63500 w 222250"/>
                <a:gd name="connsiteY2" fmla="*/ 0 h 254611"/>
                <a:gd name="connsiteX3" fmla="*/ 0 w 222250"/>
                <a:gd name="connsiteY3" fmla="*/ 25400 h 254611"/>
                <a:gd name="connsiteX4" fmla="*/ 31750 w 222250"/>
                <a:gd name="connsiteY4" fmla="*/ 95250 h 254611"/>
                <a:gd name="connsiteX5" fmla="*/ 25400 w 222250"/>
                <a:gd name="connsiteY5" fmla="*/ 177800 h 254611"/>
                <a:gd name="connsiteX6" fmla="*/ 22225 w 222250"/>
                <a:gd name="connsiteY6" fmla="*/ 209550 h 254611"/>
                <a:gd name="connsiteX7" fmla="*/ 44450 w 222250"/>
                <a:gd name="connsiteY7" fmla="*/ 254000 h 254611"/>
                <a:gd name="connsiteX8" fmla="*/ 107950 w 222250"/>
                <a:gd name="connsiteY8" fmla="*/ 254000 h 254611"/>
                <a:gd name="connsiteX9" fmla="*/ 158750 w 222250"/>
                <a:gd name="connsiteY9" fmla="*/ 241300 h 254611"/>
                <a:gd name="connsiteX10" fmla="*/ 206375 w 222250"/>
                <a:gd name="connsiteY10" fmla="*/ 212725 h 254611"/>
                <a:gd name="connsiteX11" fmla="*/ 222250 w 222250"/>
                <a:gd name="connsiteY11" fmla="*/ 152400 h 254611"/>
                <a:gd name="connsiteX0" fmla="*/ 222250 w 222250"/>
                <a:gd name="connsiteY0" fmla="*/ 152400 h 254611"/>
                <a:gd name="connsiteX1" fmla="*/ 165100 w 222250"/>
                <a:gd name="connsiteY1" fmla="*/ 63500 h 254611"/>
                <a:gd name="connsiteX2" fmla="*/ 63500 w 222250"/>
                <a:gd name="connsiteY2" fmla="*/ 0 h 254611"/>
                <a:gd name="connsiteX3" fmla="*/ 0 w 222250"/>
                <a:gd name="connsiteY3" fmla="*/ 25400 h 254611"/>
                <a:gd name="connsiteX4" fmla="*/ 31750 w 222250"/>
                <a:gd name="connsiteY4" fmla="*/ 95250 h 254611"/>
                <a:gd name="connsiteX5" fmla="*/ 22225 w 222250"/>
                <a:gd name="connsiteY5" fmla="*/ 146050 h 254611"/>
                <a:gd name="connsiteX6" fmla="*/ 25400 w 222250"/>
                <a:gd name="connsiteY6" fmla="*/ 177800 h 254611"/>
                <a:gd name="connsiteX7" fmla="*/ 22225 w 222250"/>
                <a:gd name="connsiteY7" fmla="*/ 209550 h 254611"/>
                <a:gd name="connsiteX8" fmla="*/ 44450 w 222250"/>
                <a:gd name="connsiteY8" fmla="*/ 254000 h 254611"/>
                <a:gd name="connsiteX9" fmla="*/ 107950 w 222250"/>
                <a:gd name="connsiteY9" fmla="*/ 254000 h 254611"/>
                <a:gd name="connsiteX10" fmla="*/ 158750 w 222250"/>
                <a:gd name="connsiteY10" fmla="*/ 241300 h 254611"/>
                <a:gd name="connsiteX11" fmla="*/ 206375 w 222250"/>
                <a:gd name="connsiteY11" fmla="*/ 212725 h 254611"/>
                <a:gd name="connsiteX12" fmla="*/ 222250 w 222250"/>
                <a:gd name="connsiteY12" fmla="*/ 152400 h 254611"/>
                <a:gd name="connsiteX0" fmla="*/ 222250 w 222250"/>
                <a:gd name="connsiteY0" fmla="*/ 152400 h 254611"/>
                <a:gd name="connsiteX1" fmla="*/ 165100 w 222250"/>
                <a:gd name="connsiteY1" fmla="*/ 63500 h 254611"/>
                <a:gd name="connsiteX2" fmla="*/ 63500 w 222250"/>
                <a:gd name="connsiteY2" fmla="*/ 0 h 254611"/>
                <a:gd name="connsiteX3" fmla="*/ 0 w 222250"/>
                <a:gd name="connsiteY3" fmla="*/ 25400 h 254611"/>
                <a:gd name="connsiteX4" fmla="*/ 3175 w 222250"/>
                <a:gd name="connsiteY4" fmla="*/ 63500 h 254611"/>
                <a:gd name="connsiteX5" fmla="*/ 31750 w 222250"/>
                <a:gd name="connsiteY5" fmla="*/ 95250 h 254611"/>
                <a:gd name="connsiteX6" fmla="*/ 22225 w 222250"/>
                <a:gd name="connsiteY6" fmla="*/ 146050 h 254611"/>
                <a:gd name="connsiteX7" fmla="*/ 25400 w 222250"/>
                <a:gd name="connsiteY7" fmla="*/ 177800 h 254611"/>
                <a:gd name="connsiteX8" fmla="*/ 22225 w 222250"/>
                <a:gd name="connsiteY8" fmla="*/ 209550 h 254611"/>
                <a:gd name="connsiteX9" fmla="*/ 44450 w 222250"/>
                <a:gd name="connsiteY9" fmla="*/ 254000 h 254611"/>
                <a:gd name="connsiteX10" fmla="*/ 107950 w 222250"/>
                <a:gd name="connsiteY10" fmla="*/ 254000 h 254611"/>
                <a:gd name="connsiteX11" fmla="*/ 158750 w 222250"/>
                <a:gd name="connsiteY11" fmla="*/ 241300 h 254611"/>
                <a:gd name="connsiteX12" fmla="*/ 206375 w 222250"/>
                <a:gd name="connsiteY12" fmla="*/ 212725 h 254611"/>
                <a:gd name="connsiteX13" fmla="*/ 222250 w 222250"/>
                <a:gd name="connsiteY13" fmla="*/ 152400 h 254611"/>
                <a:gd name="connsiteX0" fmla="*/ 222250 w 222250"/>
                <a:gd name="connsiteY0" fmla="*/ 152400 h 254611"/>
                <a:gd name="connsiteX1" fmla="*/ 165100 w 222250"/>
                <a:gd name="connsiteY1" fmla="*/ 63500 h 254611"/>
                <a:gd name="connsiteX2" fmla="*/ 63500 w 222250"/>
                <a:gd name="connsiteY2" fmla="*/ 0 h 254611"/>
                <a:gd name="connsiteX3" fmla="*/ 15875 w 222250"/>
                <a:gd name="connsiteY3" fmla="*/ 9525 h 254611"/>
                <a:gd name="connsiteX4" fmla="*/ 0 w 222250"/>
                <a:gd name="connsiteY4" fmla="*/ 25400 h 254611"/>
                <a:gd name="connsiteX5" fmla="*/ 3175 w 222250"/>
                <a:gd name="connsiteY5" fmla="*/ 63500 h 254611"/>
                <a:gd name="connsiteX6" fmla="*/ 31750 w 222250"/>
                <a:gd name="connsiteY6" fmla="*/ 95250 h 254611"/>
                <a:gd name="connsiteX7" fmla="*/ 22225 w 222250"/>
                <a:gd name="connsiteY7" fmla="*/ 146050 h 254611"/>
                <a:gd name="connsiteX8" fmla="*/ 25400 w 222250"/>
                <a:gd name="connsiteY8" fmla="*/ 177800 h 254611"/>
                <a:gd name="connsiteX9" fmla="*/ 22225 w 222250"/>
                <a:gd name="connsiteY9" fmla="*/ 209550 h 254611"/>
                <a:gd name="connsiteX10" fmla="*/ 44450 w 222250"/>
                <a:gd name="connsiteY10" fmla="*/ 254000 h 254611"/>
                <a:gd name="connsiteX11" fmla="*/ 107950 w 222250"/>
                <a:gd name="connsiteY11" fmla="*/ 254000 h 254611"/>
                <a:gd name="connsiteX12" fmla="*/ 158750 w 222250"/>
                <a:gd name="connsiteY12" fmla="*/ 241300 h 254611"/>
                <a:gd name="connsiteX13" fmla="*/ 206375 w 222250"/>
                <a:gd name="connsiteY13" fmla="*/ 212725 h 254611"/>
                <a:gd name="connsiteX14" fmla="*/ 222250 w 222250"/>
                <a:gd name="connsiteY14" fmla="*/ 152400 h 254611"/>
                <a:gd name="connsiteX0" fmla="*/ 231775 w 231775"/>
                <a:gd name="connsiteY0" fmla="*/ 152400 h 254611"/>
                <a:gd name="connsiteX1" fmla="*/ 174625 w 231775"/>
                <a:gd name="connsiteY1" fmla="*/ 63500 h 254611"/>
                <a:gd name="connsiteX2" fmla="*/ 73025 w 231775"/>
                <a:gd name="connsiteY2" fmla="*/ 0 h 254611"/>
                <a:gd name="connsiteX3" fmla="*/ 25400 w 231775"/>
                <a:gd name="connsiteY3" fmla="*/ 9525 h 254611"/>
                <a:gd name="connsiteX4" fmla="*/ 0 w 231775"/>
                <a:gd name="connsiteY4" fmla="*/ 25400 h 254611"/>
                <a:gd name="connsiteX5" fmla="*/ 12700 w 231775"/>
                <a:gd name="connsiteY5" fmla="*/ 63500 h 254611"/>
                <a:gd name="connsiteX6" fmla="*/ 41275 w 231775"/>
                <a:gd name="connsiteY6" fmla="*/ 95250 h 254611"/>
                <a:gd name="connsiteX7" fmla="*/ 31750 w 231775"/>
                <a:gd name="connsiteY7" fmla="*/ 146050 h 254611"/>
                <a:gd name="connsiteX8" fmla="*/ 34925 w 231775"/>
                <a:gd name="connsiteY8" fmla="*/ 177800 h 254611"/>
                <a:gd name="connsiteX9" fmla="*/ 31750 w 231775"/>
                <a:gd name="connsiteY9" fmla="*/ 209550 h 254611"/>
                <a:gd name="connsiteX10" fmla="*/ 53975 w 231775"/>
                <a:gd name="connsiteY10" fmla="*/ 254000 h 254611"/>
                <a:gd name="connsiteX11" fmla="*/ 117475 w 231775"/>
                <a:gd name="connsiteY11" fmla="*/ 254000 h 254611"/>
                <a:gd name="connsiteX12" fmla="*/ 168275 w 231775"/>
                <a:gd name="connsiteY12" fmla="*/ 241300 h 254611"/>
                <a:gd name="connsiteX13" fmla="*/ 215900 w 231775"/>
                <a:gd name="connsiteY13" fmla="*/ 212725 h 254611"/>
                <a:gd name="connsiteX14" fmla="*/ 231775 w 231775"/>
                <a:gd name="connsiteY14" fmla="*/ 152400 h 254611"/>
                <a:gd name="connsiteX0" fmla="*/ 231775 w 231775"/>
                <a:gd name="connsiteY0" fmla="*/ 152400 h 254611"/>
                <a:gd name="connsiteX1" fmla="*/ 174625 w 231775"/>
                <a:gd name="connsiteY1" fmla="*/ 63500 h 254611"/>
                <a:gd name="connsiteX2" fmla="*/ 73025 w 231775"/>
                <a:gd name="connsiteY2" fmla="*/ 0 h 254611"/>
                <a:gd name="connsiteX3" fmla="*/ 25400 w 231775"/>
                <a:gd name="connsiteY3" fmla="*/ 6350 h 254611"/>
                <a:gd name="connsiteX4" fmla="*/ 0 w 231775"/>
                <a:gd name="connsiteY4" fmla="*/ 25400 h 254611"/>
                <a:gd name="connsiteX5" fmla="*/ 12700 w 231775"/>
                <a:gd name="connsiteY5" fmla="*/ 63500 h 254611"/>
                <a:gd name="connsiteX6" fmla="*/ 41275 w 231775"/>
                <a:gd name="connsiteY6" fmla="*/ 95250 h 254611"/>
                <a:gd name="connsiteX7" fmla="*/ 31750 w 231775"/>
                <a:gd name="connsiteY7" fmla="*/ 146050 h 254611"/>
                <a:gd name="connsiteX8" fmla="*/ 34925 w 231775"/>
                <a:gd name="connsiteY8" fmla="*/ 177800 h 254611"/>
                <a:gd name="connsiteX9" fmla="*/ 31750 w 231775"/>
                <a:gd name="connsiteY9" fmla="*/ 209550 h 254611"/>
                <a:gd name="connsiteX10" fmla="*/ 53975 w 231775"/>
                <a:gd name="connsiteY10" fmla="*/ 254000 h 254611"/>
                <a:gd name="connsiteX11" fmla="*/ 117475 w 231775"/>
                <a:gd name="connsiteY11" fmla="*/ 254000 h 254611"/>
                <a:gd name="connsiteX12" fmla="*/ 168275 w 231775"/>
                <a:gd name="connsiteY12" fmla="*/ 241300 h 254611"/>
                <a:gd name="connsiteX13" fmla="*/ 215900 w 231775"/>
                <a:gd name="connsiteY13" fmla="*/ 212725 h 254611"/>
                <a:gd name="connsiteX14" fmla="*/ 231775 w 231775"/>
                <a:gd name="connsiteY14" fmla="*/ 152400 h 254611"/>
                <a:gd name="connsiteX0" fmla="*/ 231775 w 231775"/>
                <a:gd name="connsiteY0" fmla="*/ 152400 h 254611"/>
                <a:gd name="connsiteX1" fmla="*/ 174625 w 231775"/>
                <a:gd name="connsiteY1" fmla="*/ 63500 h 254611"/>
                <a:gd name="connsiteX2" fmla="*/ 133351 w 231775"/>
                <a:gd name="connsiteY2" fmla="*/ 25400 h 254611"/>
                <a:gd name="connsiteX3" fmla="*/ 73025 w 231775"/>
                <a:gd name="connsiteY3" fmla="*/ 0 h 254611"/>
                <a:gd name="connsiteX4" fmla="*/ 25400 w 231775"/>
                <a:gd name="connsiteY4" fmla="*/ 6350 h 254611"/>
                <a:gd name="connsiteX5" fmla="*/ 0 w 231775"/>
                <a:gd name="connsiteY5" fmla="*/ 25400 h 254611"/>
                <a:gd name="connsiteX6" fmla="*/ 12700 w 231775"/>
                <a:gd name="connsiteY6" fmla="*/ 63500 h 254611"/>
                <a:gd name="connsiteX7" fmla="*/ 41275 w 231775"/>
                <a:gd name="connsiteY7" fmla="*/ 95250 h 254611"/>
                <a:gd name="connsiteX8" fmla="*/ 31750 w 231775"/>
                <a:gd name="connsiteY8" fmla="*/ 146050 h 254611"/>
                <a:gd name="connsiteX9" fmla="*/ 34925 w 231775"/>
                <a:gd name="connsiteY9" fmla="*/ 177800 h 254611"/>
                <a:gd name="connsiteX10" fmla="*/ 31750 w 231775"/>
                <a:gd name="connsiteY10" fmla="*/ 209550 h 254611"/>
                <a:gd name="connsiteX11" fmla="*/ 53975 w 231775"/>
                <a:gd name="connsiteY11" fmla="*/ 254000 h 254611"/>
                <a:gd name="connsiteX12" fmla="*/ 117475 w 231775"/>
                <a:gd name="connsiteY12" fmla="*/ 254000 h 254611"/>
                <a:gd name="connsiteX13" fmla="*/ 168275 w 231775"/>
                <a:gd name="connsiteY13" fmla="*/ 241300 h 254611"/>
                <a:gd name="connsiteX14" fmla="*/ 215900 w 231775"/>
                <a:gd name="connsiteY14" fmla="*/ 212725 h 254611"/>
                <a:gd name="connsiteX15" fmla="*/ 231775 w 231775"/>
                <a:gd name="connsiteY15" fmla="*/ 152400 h 254611"/>
                <a:gd name="connsiteX0" fmla="*/ 231775 w 231775"/>
                <a:gd name="connsiteY0" fmla="*/ 152400 h 254611"/>
                <a:gd name="connsiteX1" fmla="*/ 212726 w 231775"/>
                <a:gd name="connsiteY1" fmla="*/ 98425 h 254611"/>
                <a:gd name="connsiteX2" fmla="*/ 174625 w 231775"/>
                <a:gd name="connsiteY2" fmla="*/ 63500 h 254611"/>
                <a:gd name="connsiteX3" fmla="*/ 133351 w 231775"/>
                <a:gd name="connsiteY3" fmla="*/ 25400 h 254611"/>
                <a:gd name="connsiteX4" fmla="*/ 73025 w 231775"/>
                <a:gd name="connsiteY4" fmla="*/ 0 h 254611"/>
                <a:gd name="connsiteX5" fmla="*/ 25400 w 231775"/>
                <a:gd name="connsiteY5" fmla="*/ 6350 h 254611"/>
                <a:gd name="connsiteX6" fmla="*/ 0 w 231775"/>
                <a:gd name="connsiteY6" fmla="*/ 25400 h 254611"/>
                <a:gd name="connsiteX7" fmla="*/ 12700 w 231775"/>
                <a:gd name="connsiteY7" fmla="*/ 63500 h 254611"/>
                <a:gd name="connsiteX8" fmla="*/ 41275 w 231775"/>
                <a:gd name="connsiteY8" fmla="*/ 95250 h 254611"/>
                <a:gd name="connsiteX9" fmla="*/ 31750 w 231775"/>
                <a:gd name="connsiteY9" fmla="*/ 146050 h 254611"/>
                <a:gd name="connsiteX10" fmla="*/ 34925 w 231775"/>
                <a:gd name="connsiteY10" fmla="*/ 177800 h 254611"/>
                <a:gd name="connsiteX11" fmla="*/ 31750 w 231775"/>
                <a:gd name="connsiteY11" fmla="*/ 209550 h 254611"/>
                <a:gd name="connsiteX12" fmla="*/ 53975 w 231775"/>
                <a:gd name="connsiteY12" fmla="*/ 254000 h 254611"/>
                <a:gd name="connsiteX13" fmla="*/ 117475 w 231775"/>
                <a:gd name="connsiteY13" fmla="*/ 254000 h 254611"/>
                <a:gd name="connsiteX14" fmla="*/ 168275 w 231775"/>
                <a:gd name="connsiteY14" fmla="*/ 241300 h 254611"/>
                <a:gd name="connsiteX15" fmla="*/ 215900 w 231775"/>
                <a:gd name="connsiteY15" fmla="*/ 212725 h 254611"/>
                <a:gd name="connsiteX16" fmla="*/ 231775 w 231775"/>
                <a:gd name="connsiteY16" fmla="*/ 152400 h 254611"/>
                <a:gd name="connsiteX0" fmla="*/ 231775 w 231775"/>
                <a:gd name="connsiteY0" fmla="*/ 152400 h 254611"/>
                <a:gd name="connsiteX1" fmla="*/ 212726 w 231775"/>
                <a:gd name="connsiteY1" fmla="*/ 98425 h 254611"/>
                <a:gd name="connsiteX2" fmla="*/ 174625 w 231775"/>
                <a:gd name="connsiteY2" fmla="*/ 63500 h 254611"/>
                <a:gd name="connsiteX3" fmla="*/ 133351 w 231775"/>
                <a:gd name="connsiteY3" fmla="*/ 25400 h 254611"/>
                <a:gd name="connsiteX4" fmla="*/ 73025 w 231775"/>
                <a:gd name="connsiteY4" fmla="*/ 0 h 254611"/>
                <a:gd name="connsiteX5" fmla="*/ 25400 w 231775"/>
                <a:gd name="connsiteY5" fmla="*/ 6350 h 254611"/>
                <a:gd name="connsiteX6" fmla="*/ 0 w 231775"/>
                <a:gd name="connsiteY6" fmla="*/ 25400 h 254611"/>
                <a:gd name="connsiteX7" fmla="*/ 12700 w 231775"/>
                <a:gd name="connsiteY7" fmla="*/ 63500 h 254611"/>
                <a:gd name="connsiteX8" fmla="*/ 22225 w 231775"/>
                <a:gd name="connsiteY8" fmla="*/ 95250 h 254611"/>
                <a:gd name="connsiteX9" fmla="*/ 31750 w 231775"/>
                <a:gd name="connsiteY9" fmla="*/ 146050 h 254611"/>
                <a:gd name="connsiteX10" fmla="*/ 34925 w 231775"/>
                <a:gd name="connsiteY10" fmla="*/ 177800 h 254611"/>
                <a:gd name="connsiteX11" fmla="*/ 31750 w 231775"/>
                <a:gd name="connsiteY11" fmla="*/ 209550 h 254611"/>
                <a:gd name="connsiteX12" fmla="*/ 53975 w 231775"/>
                <a:gd name="connsiteY12" fmla="*/ 254000 h 254611"/>
                <a:gd name="connsiteX13" fmla="*/ 117475 w 231775"/>
                <a:gd name="connsiteY13" fmla="*/ 254000 h 254611"/>
                <a:gd name="connsiteX14" fmla="*/ 168275 w 231775"/>
                <a:gd name="connsiteY14" fmla="*/ 241300 h 254611"/>
                <a:gd name="connsiteX15" fmla="*/ 215900 w 231775"/>
                <a:gd name="connsiteY15" fmla="*/ 212725 h 254611"/>
                <a:gd name="connsiteX16" fmla="*/ 231775 w 231775"/>
                <a:gd name="connsiteY16" fmla="*/ 152400 h 254611"/>
                <a:gd name="connsiteX0" fmla="*/ 231775 w 231775"/>
                <a:gd name="connsiteY0" fmla="*/ 152400 h 254611"/>
                <a:gd name="connsiteX1" fmla="*/ 212726 w 231775"/>
                <a:gd name="connsiteY1" fmla="*/ 98425 h 254611"/>
                <a:gd name="connsiteX2" fmla="*/ 174625 w 231775"/>
                <a:gd name="connsiteY2" fmla="*/ 63500 h 254611"/>
                <a:gd name="connsiteX3" fmla="*/ 133351 w 231775"/>
                <a:gd name="connsiteY3" fmla="*/ 25400 h 254611"/>
                <a:gd name="connsiteX4" fmla="*/ 73025 w 231775"/>
                <a:gd name="connsiteY4" fmla="*/ 0 h 254611"/>
                <a:gd name="connsiteX5" fmla="*/ 25400 w 231775"/>
                <a:gd name="connsiteY5" fmla="*/ 6350 h 254611"/>
                <a:gd name="connsiteX6" fmla="*/ 0 w 231775"/>
                <a:gd name="connsiteY6" fmla="*/ 25400 h 254611"/>
                <a:gd name="connsiteX7" fmla="*/ 12700 w 231775"/>
                <a:gd name="connsiteY7" fmla="*/ 63500 h 254611"/>
                <a:gd name="connsiteX8" fmla="*/ 22225 w 231775"/>
                <a:gd name="connsiteY8" fmla="*/ 95250 h 254611"/>
                <a:gd name="connsiteX9" fmla="*/ 31750 w 231775"/>
                <a:gd name="connsiteY9" fmla="*/ 146050 h 254611"/>
                <a:gd name="connsiteX10" fmla="*/ 22225 w 231775"/>
                <a:gd name="connsiteY10" fmla="*/ 180975 h 254611"/>
                <a:gd name="connsiteX11" fmla="*/ 31750 w 231775"/>
                <a:gd name="connsiteY11" fmla="*/ 209550 h 254611"/>
                <a:gd name="connsiteX12" fmla="*/ 53975 w 231775"/>
                <a:gd name="connsiteY12" fmla="*/ 254000 h 254611"/>
                <a:gd name="connsiteX13" fmla="*/ 117475 w 231775"/>
                <a:gd name="connsiteY13" fmla="*/ 254000 h 254611"/>
                <a:gd name="connsiteX14" fmla="*/ 168275 w 231775"/>
                <a:gd name="connsiteY14" fmla="*/ 241300 h 254611"/>
                <a:gd name="connsiteX15" fmla="*/ 215900 w 231775"/>
                <a:gd name="connsiteY15" fmla="*/ 212725 h 254611"/>
                <a:gd name="connsiteX16" fmla="*/ 231775 w 231775"/>
                <a:gd name="connsiteY16" fmla="*/ 152400 h 254611"/>
                <a:gd name="connsiteX0" fmla="*/ 231775 w 231775"/>
                <a:gd name="connsiteY0" fmla="*/ 152400 h 254611"/>
                <a:gd name="connsiteX1" fmla="*/ 212726 w 231775"/>
                <a:gd name="connsiteY1" fmla="*/ 98425 h 254611"/>
                <a:gd name="connsiteX2" fmla="*/ 174625 w 231775"/>
                <a:gd name="connsiteY2" fmla="*/ 63500 h 254611"/>
                <a:gd name="connsiteX3" fmla="*/ 133351 w 231775"/>
                <a:gd name="connsiteY3" fmla="*/ 25400 h 254611"/>
                <a:gd name="connsiteX4" fmla="*/ 73025 w 231775"/>
                <a:gd name="connsiteY4" fmla="*/ 0 h 254611"/>
                <a:gd name="connsiteX5" fmla="*/ 25400 w 231775"/>
                <a:gd name="connsiteY5" fmla="*/ 6350 h 254611"/>
                <a:gd name="connsiteX6" fmla="*/ 0 w 231775"/>
                <a:gd name="connsiteY6" fmla="*/ 25400 h 254611"/>
                <a:gd name="connsiteX7" fmla="*/ 12700 w 231775"/>
                <a:gd name="connsiteY7" fmla="*/ 63500 h 254611"/>
                <a:gd name="connsiteX8" fmla="*/ 22225 w 231775"/>
                <a:gd name="connsiteY8" fmla="*/ 95250 h 254611"/>
                <a:gd name="connsiteX9" fmla="*/ 31750 w 231775"/>
                <a:gd name="connsiteY9" fmla="*/ 146050 h 254611"/>
                <a:gd name="connsiteX10" fmla="*/ 22225 w 231775"/>
                <a:gd name="connsiteY10" fmla="*/ 180975 h 254611"/>
                <a:gd name="connsiteX11" fmla="*/ 28575 w 231775"/>
                <a:gd name="connsiteY11" fmla="*/ 222250 h 254611"/>
                <a:gd name="connsiteX12" fmla="*/ 53975 w 231775"/>
                <a:gd name="connsiteY12" fmla="*/ 254000 h 254611"/>
                <a:gd name="connsiteX13" fmla="*/ 117475 w 231775"/>
                <a:gd name="connsiteY13" fmla="*/ 254000 h 254611"/>
                <a:gd name="connsiteX14" fmla="*/ 168275 w 231775"/>
                <a:gd name="connsiteY14" fmla="*/ 241300 h 254611"/>
                <a:gd name="connsiteX15" fmla="*/ 215900 w 231775"/>
                <a:gd name="connsiteY15" fmla="*/ 212725 h 254611"/>
                <a:gd name="connsiteX16" fmla="*/ 231775 w 231775"/>
                <a:gd name="connsiteY16" fmla="*/ 152400 h 254611"/>
                <a:gd name="connsiteX0" fmla="*/ 231775 w 231775"/>
                <a:gd name="connsiteY0" fmla="*/ 152400 h 266700"/>
                <a:gd name="connsiteX1" fmla="*/ 212726 w 231775"/>
                <a:gd name="connsiteY1" fmla="*/ 98425 h 266700"/>
                <a:gd name="connsiteX2" fmla="*/ 174625 w 231775"/>
                <a:gd name="connsiteY2" fmla="*/ 63500 h 266700"/>
                <a:gd name="connsiteX3" fmla="*/ 133351 w 231775"/>
                <a:gd name="connsiteY3" fmla="*/ 25400 h 266700"/>
                <a:gd name="connsiteX4" fmla="*/ 73025 w 231775"/>
                <a:gd name="connsiteY4" fmla="*/ 0 h 266700"/>
                <a:gd name="connsiteX5" fmla="*/ 25400 w 231775"/>
                <a:gd name="connsiteY5" fmla="*/ 6350 h 266700"/>
                <a:gd name="connsiteX6" fmla="*/ 0 w 231775"/>
                <a:gd name="connsiteY6" fmla="*/ 25400 h 266700"/>
                <a:gd name="connsiteX7" fmla="*/ 12700 w 231775"/>
                <a:gd name="connsiteY7" fmla="*/ 63500 h 266700"/>
                <a:gd name="connsiteX8" fmla="*/ 22225 w 231775"/>
                <a:gd name="connsiteY8" fmla="*/ 95250 h 266700"/>
                <a:gd name="connsiteX9" fmla="*/ 31750 w 231775"/>
                <a:gd name="connsiteY9" fmla="*/ 146050 h 266700"/>
                <a:gd name="connsiteX10" fmla="*/ 22225 w 231775"/>
                <a:gd name="connsiteY10" fmla="*/ 180975 h 266700"/>
                <a:gd name="connsiteX11" fmla="*/ 28575 w 231775"/>
                <a:gd name="connsiteY11" fmla="*/ 222250 h 266700"/>
                <a:gd name="connsiteX12" fmla="*/ 44450 w 231775"/>
                <a:gd name="connsiteY12" fmla="*/ 266700 h 266700"/>
                <a:gd name="connsiteX13" fmla="*/ 117475 w 231775"/>
                <a:gd name="connsiteY13" fmla="*/ 254000 h 266700"/>
                <a:gd name="connsiteX14" fmla="*/ 168275 w 231775"/>
                <a:gd name="connsiteY14" fmla="*/ 241300 h 266700"/>
                <a:gd name="connsiteX15" fmla="*/ 215900 w 231775"/>
                <a:gd name="connsiteY15" fmla="*/ 212725 h 266700"/>
                <a:gd name="connsiteX16" fmla="*/ 231775 w 231775"/>
                <a:gd name="connsiteY16" fmla="*/ 152400 h 266700"/>
                <a:gd name="connsiteX0" fmla="*/ 231775 w 231775"/>
                <a:gd name="connsiteY0" fmla="*/ 152400 h 270259"/>
                <a:gd name="connsiteX1" fmla="*/ 212726 w 231775"/>
                <a:gd name="connsiteY1" fmla="*/ 98425 h 270259"/>
                <a:gd name="connsiteX2" fmla="*/ 174625 w 231775"/>
                <a:gd name="connsiteY2" fmla="*/ 63500 h 270259"/>
                <a:gd name="connsiteX3" fmla="*/ 133351 w 231775"/>
                <a:gd name="connsiteY3" fmla="*/ 25400 h 270259"/>
                <a:gd name="connsiteX4" fmla="*/ 73025 w 231775"/>
                <a:gd name="connsiteY4" fmla="*/ 0 h 270259"/>
                <a:gd name="connsiteX5" fmla="*/ 25400 w 231775"/>
                <a:gd name="connsiteY5" fmla="*/ 6350 h 270259"/>
                <a:gd name="connsiteX6" fmla="*/ 0 w 231775"/>
                <a:gd name="connsiteY6" fmla="*/ 25400 h 270259"/>
                <a:gd name="connsiteX7" fmla="*/ 12700 w 231775"/>
                <a:gd name="connsiteY7" fmla="*/ 63500 h 270259"/>
                <a:gd name="connsiteX8" fmla="*/ 22225 w 231775"/>
                <a:gd name="connsiteY8" fmla="*/ 95250 h 270259"/>
                <a:gd name="connsiteX9" fmla="*/ 31750 w 231775"/>
                <a:gd name="connsiteY9" fmla="*/ 146050 h 270259"/>
                <a:gd name="connsiteX10" fmla="*/ 22225 w 231775"/>
                <a:gd name="connsiteY10" fmla="*/ 180975 h 270259"/>
                <a:gd name="connsiteX11" fmla="*/ 28575 w 231775"/>
                <a:gd name="connsiteY11" fmla="*/ 222250 h 270259"/>
                <a:gd name="connsiteX12" fmla="*/ 44450 w 231775"/>
                <a:gd name="connsiteY12" fmla="*/ 266700 h 270259"/>
                <a:gd name="connsiteX13" fmla="*/ 120650 w 231775"/>
                <a:gd name="connsiteY13" fmla="*/ 269875 h 270259"/>
                <a:gd name="connsiteX14" fmla="*/ 168275 w 231775"/>
                <a:gd name="connsiteY14" fmla="*/ 241300 h 270259"/>
                <a:gd name="connsiteX15" fmla="*/ 215900 w 231775"/>
                <a:gd name="connsiteY15" fmla="*/ 212725 h 270259"/>
                <a:gd name="connsiteX16" fmla="*/ 231775 w 231775"/>
                <a:gd name="connsiteY16" fmla="*/ 152400 h 270259"/>
                <a:gd name="connsiteX0" fmla="*/ 257175 w 257175"/>
                <a:gd name="connsiteY0" fmla="*/ 149225 h 270259"/>
                <a:gd name="connsiteX1" fmla="*/ 212726 w 257175"/>
                <a:gd name="connsiteY1" fmla="*/ 98425 h 270259"/>
                <a:gd name="connsiteX2" fmla="*/ 174625 w 257175"/>
                <a:gd name="connsiteY2" fmla="*/ 63500 h 270259"/>
                <a:gd name="connsiteX3" fmla="*/ 133351 w 257175"/>
                <a:gd name="connsiteY3" fmla="*/ 25400 h 270259"/>
                <a:gd name="connsiteX4" fmla="*/ 73025 w 257175"/>
                <a:gd name="connsiteY4" fmla="*/ 0 h 270259"/>
                <a:gd name="connsiteX5" fmla="*/ 25400 w 257175"/>
                <a:gd name="connsiteY5" fmla="*/ 6350 h 270259"/>
                <a:gd name="connsiteX6" fmla="*/ 0 w 257175"/>
                <a:gd name="connsiteY6" fmla="*/ 25400 h 270259"/>
                <a:gd name="connsiteX7" fmla="*/ 12700 w 257175"/>
                <a:gd name="connsiteY7" fmla="*/ 63500 h 270259"/>
                <a:gd name="connsiteX8" fmla="*/ 22225 w 257175"/>
                <a:gd name="connsiteY8" fmla="*/ 95250 h 270259"/>
                <a:gd name="connsiteX9" fmla="*/ 31750 w 257175"/>
                <a:gd name="connsiteY9" fmla="*/ 146050 h 270259"/>
                <a:gd name="connsiteX10" fmla="*/ 22225 w 257175"/>
                <a:gd name="connsiteY10" fmla="*/ 180975 h 270259"/>
                <a:gd name="connsiteX11" fmla="*/ 28575 w 257175"/>
                <a:gd name="connsiteY11" fmla="*/ 222250 h 270259"/>
                <a:gd name="connsiteX12" fmla="*/ 44450 w 257175"/>
                <a:gd name="connsiteY12" fmla="*/ 266700 h 270259"/>
                <a:gd name="connsiteX13" fmla="*/ 120650 w 257175"/>
                <a:gd name="connsiteY13" fmla="*/ 269875 h 270259"/>
                <a:gd name="connsiteX14" fmla="*/ 168275 w 257175"/>
                <a:gd name="connsiteY14" fmla="*/ 241300 h 270259"/>
                <a:gd name="connsiteX15" fmla="*/ 215900 w 257175"/>
                <a:gd name="connsiteY15" fmla="*/ 212725 h 270259"/>
                <a:gd name="connsiteX16" fmla="*/ 257175 w 257175"/>
                <a:gd name="connsiteY16" fmla="*/ 149225 h 270259"/>
                <a:gd name="connsiteX0" fmla="*/ 257175 w 257175"/>
                <a:gd name="connsiteY0" fmla="*/ 149225 h 270259"/>
                <a:gd name="connsiteX1" fmla="*/ 225426 w 257175"/>
                <a:gd name="connsiteY1" fmla="*/ 85725 h 270259"/>
                <a:gd name="connsiteX2" fmla="*/ 174625 w 257175"/>
                <a:gd name="connsiteY2" fmla="*/ 63500 h 270259"/>
                <a:gd name="connsiteX3" fmla="*/ 133351 w 257175"/>
                <a:gd name="connsiteY3" fmla="*/ 25400 h 270259"/>
                <a:gd name="connsiteX4" fmla="*/ 73025 w 257175"/>
                <a:gd name="connsiteY4" fmla="*/ 0 h 270259"/>
                <a:gd name="connsiteX5" fmla="*/ 25400 w 257175"/>
                <a:gd name="connsiteY5" fmla="*/ 6350 h 270259"/>
                <a:gd name="connsiteX6" fmla="*/ 0 w 257175"/>
                <a:gd name="connsiteY6" fmla="*/ 25400 h 270259"/>
                <a:gd name="connsiteX7" fmla="*/ 12700 w 257175"/>
                <a:gd name="connsiteY7" fmla="*/ 63500 h 270259"/>
                <a:gd name="connsiteX8" fmla="*/ 22225 w 257175"/>
                <a:gd name="connsiteY8" fmla="*/ 95250 h 270259"/>
                <a:gd name="connsiteX9" fmla="*/ 31750 w 257175"/>
                <a:gd name="connsiteY9" fmla="*/ 146050 h 270259"/>
                <a:gd name="connsiteX10" fmla="*/ 22225 w 257175"/>
                <a:gd name="connsiteY10" fmla="*/ 180975 h 270259"/>
                <a:gd name="connsiteX11" fmla="*/ 28575 w 257175"/>
                <a:gd name="connsiteY11" fmla="*/ 222250 h 270259"/>
                <a:gd name="connsiteX12" fmla="*/ 44450 w 257175"/>
                <a:gd name="connsiteY12" fmla="*/ 266700 h 270259"/>
                <a:gd name="connsiteX13" fmla="*/ 120650 w 257175"/>
                <a:gd name="connsiteY13" fmla="*/ 269875 h 270259"/>
                <a:gd name="connsiteX14" fmla="*/ 168275 w 257175"/>
                <a:gd name="connsiteY14" fmla="*/ 241300 h 270259"/>
                <a:gd name="connsiteX15" fmla="*/ 215900 w 257175"/>
                <a:gd name="connsiteY15" fmla="*/ 212725 h 270259"/>
                <a:gd name="connsiteX16" fmla="*/ 257175 w 257175"/>
                <a:gd name="connsiteY16" fmla="*/ 149225 h 27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175" h="270259">
                  <a:moveTo>
                    <a:pt x="257175" y="149225"/>
                  </a:moveTo>
                  <a:cubicBezTo>
                    <a:pt x="246592" y="132292"/>
                    <a:pt x="236009" y="102658"/>
                    <a:pt x="225426" y="85725"/>
                  </a:cubicBezTo>
                  <a:lnTo>
                    <a:pt x="174625" y="63500"/>
                  </a:lnTo>
                  <a:cubicBezTo>
                    <a:pt x="155575" y="53975"/>
                    <a:pt x="152401" y="34925"/>
                    <a:pt x="133351" y="25400"/>
                  </a:cubicBezTo>
                  <a:lnTo>
                    <a:pt x="73025" y="0"/>
                  </a:lnTo>
                  <a:cubicBezTo>
                    <a:pt x="59267" y="6350"/>
                    <a:pt x="39158" y="0"/>
                    <a:pt x="25400" y="6350"/>
                  </a:cubicBezTo>
                  <a:lnTo>
                    <a:pt x="0" y="25400"/>
                  </a:lnTo>
                  <a:lnTo>
                    <a:pt x="12700" y="63500"/>
                  </a:lnTo>
                  <a:lnTo>
                    <a:pt x="22225" y="95250"/>
                  </a:lnTo>
                  <a:cubicBezTo>
                    <a:pt x="20108" y="113242"/>
                    <a:pt x="33867" y="128058"/>
                    <a:pt x="31750" y="146050"/>
                  </a:cubicBezTo>
                  <a:lnTo>
                    <a:pt x="22225" y="180975"/>
                  </a:lnTo>
                  <a:cubicBezTo>
                    <a:pt x="25400" y="191558"/>
                    <a:pt x="25400" y="211667"/>
                    <a:pt x="28575" y="222250"/>
                  </a:cubicBezTo>
                  <a:lnTo>
                    <a:pt x="44450" y="266700"/>
                  </a:lnTo>
                  <a:cubicBezTo>
                    <a:pt x="66675" y="264583"/>
                    <a:pt x="98425" y="271992"/>
                    <a:pt x="120650" y="269875"/>
                  </a:cubicBezTo>
                  <a:lnTo>
                    <a:pt x="168275" y="241300"/>
                  </a:lnTo>
                  <a:cubicBezTo>
                    <a:pt x="180975" y="226483"/>
                    <a:pt x="203200" y="227542"/>
                    <a:pt x="215900" y="212725"/>
                  </a:cubicBezTo>
                  <a:lnTo>
                    <a:pt x="257175" y="149225"/>
                  </a:lnTo>
                  <a:close/>
                </a:path>
              </a:pathLst>
            </a:cu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Forme libre 17"/>
            <p:cNvSpPr/>
            <p:nvPr/>
          </p:nvSpPr>
          <p:spPr>
            <a:xfrm>
              <a:off x="4963259" y="3937229"/>
              <a:ext cx="652665" cy="392260"/>
            </a:xfrm>
            <a:custGeom>
              <a:avLst/>
              <a:gdLst>
                <a:gd name="connsiteX0" fmla="*/ 161925 w 438150"/>
                <a:gd name="connsiteY0" fmla="*/ 0 h 271463"/>
                <a:gd name="connsiteX1" fmla="*/ 95250 w 438150"/>
                <a:gd name="connsiteY1" fmla="*/ 0 h 271463"/>
                <a:gd name="connsiteX2" fmla="*/ 47625 w 438150"/>
                <a:gd name="connsiteY2" fmla="*/ 28575 h 271463"/>
                <a:gd name="connsiteX3" fmla="*/ 19050 w 438150"/>
                <a:gd name="connsiteY3" fmla="*/ 42863 h 271463"/>
                <a:gd name="connsiteX4" fmla="*/ 0 w 438150"/>
                <a:gd name="connsiteY4" fmla="*/ 76200 h 271463"/>
                <a:gd name="connsiteX5" fmla="*/ 28575 w 438150"/>
                <a:gd name="connsiteY5" fmla="*/ 109538 h 271463"/>
                <a:gd name="connsiteX6" fmla="*/ 71437 w 438150"/>
                <a:gd name="connsiteY6" fmla="*/ 128588 h 271463"/>
                <a:gd name="connsiteX7" fmla="*/ 90487 w 438150"/>
                <a:gd name="connsiteY7" fmla="*/ 152400 h 271463"/>
                <a:gd name="connsiteX8" fmla="*/ 100012 w 438150"/>
                <a:gd name="connsiteY8" fmla="*/ 204788 h 271463"/>
                <a:gd name="connsiteX9" fmla="*/ 114300 w 438150"/>
                <a:gd name="connsiteY9" fmla="*/ 257175 h 271463"/>
                <a:gd name="connsiteX10" fmla="*/ 157162 w 438150"/>
                <a:gd name="connsiteY10" fmla="*/ 271463 h 271463"/>
                <a:gd name="connsiteX11" fmla="*/ 157162 w 438150"/>
                <a:gd name="connsiteY11" fmla="*/ 271463 h 271463"/>
                <a:gd name="connsiteX12" fmla="*/ 180975 w 438150"/>
                <a:gd name="connsiteY12" fmla="*/ 195263 h 271463"/>
                <a:gd name="connsiteX13" fmla="*/ 200025 w 438150"/>
                <a:gd name="connsiteY13" fmla="*/ 152400 h 271463"/>
                <a:gd name="connsiteX14" fmla="*/ 233362 w 438150"/>
                <a:gd name="connsiteY14" fmla="*/ 152400 h 271463"/>
                <a:gd name="connsiteX15" fmla="*/ 252412 w 438150"/>
                <a:gd name="connsiteY15" fmla="*/ 180975 h 271463"/>
                <a:gd name="connsiteX16" fmla="*/ 304800 w 438150"/>
                <a:gd name="connsiteY16" fmla="*/ 209550 h 271463"/>
                <a:gd name="connsiteX17" fmla="*/ 342900 w 438150"/>
                <a:gd name="connsiteY17" fmla="*/ 185738 h 271463"/>
                <a:gd name="connsiteX18" fmla="*/ 352425 w 438150"/>
                <a:gd name="connsiteY18" fmla="*/ 147638 h 271463"/>
                <a:gd name="connsiteX19" fmla="*/ 333375 w 438150"/>
                <a:gd name="connsiteY19" fmla="*/ 104775 h 271463"/>
                <a:gd name="connsiteX20" fmla="*/ 309562 w 438150"/>
                <a:gd name="connsiteY20" fmla="*/ 71438 h 271463"/>
                <a:gd name="connsiteX21" fmla="*/ 300037 w 438150"/>
                <a:gd name="connsiteY21" fmla="*/ 47625 h 271463"/>
                <a:gd name="connsiteX22" fmla="*/ 381000 w 438150"/>
                <a:gd name="connsiteY22" fmla="*/ 47625 h 271463"/>
                <a:gd name="connsiteX23" fmla="*/ 438150 w 438150"/>
                <a:gd name="connsiteY23" fmla="*/ 47625 h 271463"/>
                <a:gd name="connsiteX24" fmla="*/ 428625 w 438150"/>
                <a:gd name="connsiteY24" fmla="*/ 0 h 271463"/>
                <a:gd name="connsiteX25" fmla="*/ 161925 w 438150"/>
                <a:gd name="connsiteY25" fmla="*/ 0 h 271463"/>
                <a:gd name="connsiteX0" fmla="*/ 161925 w 438150"/>
                <a:gd name="connsiteY0" fmla="*/ 0 h 271463"/>
                <a:gd name="connsiteX1" fmla="*/ 95250 w 438150"/>
                <a:gd name="connsiteY1" fmla="*/ 0 h 271463"/>
                <a:gd name="connsiteX2" fmla="*/ 47625 w 438150"/>
                <a:gd name="connsiteY2" fmla="*/ 28575 h 271463"/>
                <a:gd name="connsiteX3" fmla="*/ 9525 w 438150"/>
                <a:gd name="connsiteY3" fmla="*/ 38100 h 271463"/>
                <a:gd name="connsiteX4" fmla="*/ 0 w 438150"/>
                <a:gd name="connsiteY4" fmla="*/ 76200 h 271463"/>
                <a:gd name="connsiteX5" fmla="*/ 28575 w 438150"/>
                <a:gd name="connsiteY5" fmla="*/ 109538 h 271463"/>
                <a:gd name="connsiteX6" fmla="*/ 71437 w 438150"/>
                <a:gd name="connsiteY6" fmla="*/ 128588 h 271463"/>
                <a:gd name="connsiteX7" fmla="*/ 90487 w 438150"/>
                <a:gd name="connsiteY7" fmla="*/ 152400 h 271463"/>
                <a:gd name="connsiteX8" fmla="*/ 100012 w 438150"/>
                <a:gd name="connsiteY8" fmla="*/ 204788 h 271463"/>
                <a:gd name="connsiteX9" fmla="*/ 114300 w 438150"/>
                <a:gd name="connsiteY9" fmla="*/ 257175 h 271463"/>
                <a:gd name="connsiteX10" fmla="*/ 157162 w 438150"/>
                <a:gd name="connsiteY10" fmla="*/ 271463 h 271463"/>
                <a:gd name="connsiteX11" fmla="*/ 157162 w 438150"/>
                <a:gd name="connsiteY11" fmla="*/ 271463 h 271463"/>
                <a:gd name="connsiteX12" fmla="*/ 180975 w 438150"/>
                <a:gd name="connsiteY12" fmla="*/ 195263 h 271463"/>
                <a:gd name="connsiteX13" fmla="*/ 200025 w 438150"/>
                <a:gd name="connsiteY13" fmla="*/ 152400 h 271463"/>
                <a:gd name="connsiteX14" fmla="*/ 233362 w 438150"/>
                <a:gd name="connsiteY14" fmla="*/ 152400 h 271463"/>
                <a:gd name="connsiteX15" fmla="*/ 252412 w 438150"/>
                <a:gd name="connsiteY15" fmla="*/ 180975 h 271463"/>
                <a:gd name="connsiteX16" fmla="*/ 304800 w 438150"/>
                <a:gd name="connsiteY16" fmla="*/ 209550 h 271463"/>
                <a:gd name="connsiteX17" fmla="*/ 342900 w 438150"/>
                <a:gd name="connsiteY17" fmla="*/ 185738 h 271463"/>
                <a:gd name="connsiteX18" fmla="*/ 352425 w 438150"/>
                <a:gd name="connsiteY18" fmla="*/ 147638 h 271463"/>
                <a:gd name="connsiteX19" fmla="*/ 333375 w 438150"/>
                <a:gd name="connsiteY19" fmla="*/ 104775 h 271463"/>
                <a:gd name="connsiteX20" fmla="*/ 309562 w 438150"/>
                <a:gd name="connsiteY20" fmla="*/ 71438 h 271463"/>
                <a:gd name="connsiteX21" fmla="*/ 300037 w 438150"/>
                <a:gd name="connsiteY21" fmla="*/ 47625 h 271463"/>
                <a:gd name="connsiteX22" fmla="*/ 381000 w 438150"/>
                <a:gd name="connsiteY22" fmla="*/ 47625 h 271463"/>
                <a:gd name="connsiteX23" fmla="*/ 438150 w 438150"/>
                <a:gd name="connsiteY23" fmla="*/ 47625 h 271463"/>
                <a:gd name="connsiteX24" fmla="*/ 428625 w 438150"/>
                <a:gd name="connsiteY24" fmla="*/ 0 h 271463"/>
                <a:gd name="connsiteX25" fmla="*/ 161925 w 438150"/>
                <a:gd name="connsiteY25" fmla="*/ 0 h 271463"/>
                <a:gd name="connsiteX0" fmla="*/ 161925 w 438150"/>
                <a:gd name="connsiteY0" fmla="*/ 9525 h 280988"/>
                <a:gd name="connsiteX1" fmla="*/ 95250 w 438150"/>
                <a:gd name="connsiteY1" fmla="*/ 9525 h 280988"/>
                <a:gd name="connsiteX2" fmla="*/ 38100 w 438150"/>
                <a:gd name="connsiteY2" fmla="*/ 0 h 280988"/>
                <a:gd name="connsiteX3" fmla="*/ 9525 w 438150"/>
                <a:gd name="connsiteY3" fmla="*/ 47625 h 280988"/>
                <a:gd name="connsiteX4" fmla="*/ 0 w 438150"/>
                <a:gd name="connsiteY4" fmla="*/ 85725 h 280988"/>
                <a:gd name="connsiteX5" fmla="*/ 28575 w 438150"/>
                <a:gd name="connsiteY5" fmla="*/ 119063 h 280988"/>
                <a:gd name="connsiteX6" fmla="*/ 71437 w 438150"/>
                <a:gd name="connsiteY6" fmla="*/ 138113 h 280988"/>
                <a:gd name="connsiteX7" fmla="*/ 90487 w 438150"/>
                <a:gd name="connsiteY7" fmla="*/ 161925 h 280988"/>
                <a:gd name="connsiteX8" fmla="*/ 100012 w 438150"/>
                <a:gd name="connsiteY8" fmla="*/ 214313 h 280988"/>
                <a:gd name="connsiteX9" fmla="*/ 114300 w 438150"/>
                <a:gd name="connsiteY9" fmla="*/ 266700 h 280988"/>
                <a:gd name="connsiteX10" fmla="*/ 157162 w 438150"/>
                <a:gd name="connsiteY10" fmla="*/ 280988 h 280988"/>
                <a:gd name="connsiteX11" fmla="*/ 157162 w 438150"/>
                <a:gd name="connsiteY11" fmla="*/ 280988 h 280988"/>
                <a:gd name="connsiteX12" fmla="*/ 180975 w 438150"/>
                <a:gd name="connsiteY12" fmla="*/ 204788 h 280988"/>
                <a:gd name="connsiteX13" fmla="*/ 200025 w 438150"/>
                <a:gd name="connsiteY13" fmla="*/ 161925 h 280988"/>
                <a:gd name="connsiteX14" fmla="*/ 233362 w 438150"/>
                <a:gd name="connsiteY14" fmla="*/ 161925 h 280988"/>
                <a:gd name="connsiteX15" fmla="*/ 252412 w 438150"/>
                <a:gd name="connsiteY15" fmla="*/ 190500 h 280988"/>
                <a:gd name="connsiteX16" fmla="*/ 304800 w 438150"/>
                <a:gd name="connsiteY16" fmla="*/ 219075 h 280988"/>
                <a:gd name="connsiteX17" fmla="*/ 342900 w 438150"/>
                <a:gd name="connsiteY17" fmla="*/ 195263 h 280988"/>
                <a:gd name="connsiteX18" fmla="*/ 352425 w 438150"/>
                <a:gd name="connsiteY18" fmla="*/ 157163 h 280988"/>
                <a:gd name="connsiteX19" fmla="*/ 333375 w 438150"/>
                <a:gd name="connsiteY19" fmla="*/ 114300 h 280988"/>
                <a:gd name="connsiteX20" fmla="*/ 309562 w 438150"/>
                <a:gd name="connsiteY20" fmla="*/ 80963 h 280988"/>
                <a:gd name="connsiteX21" fmla="*/ 300037 w 438150"/>
                <a:gd name="connsiteY21" fmla="*/ 57150 h 280988"/>
                <a:gd name="connsiteX22" fmla="*/ 381000 w 438150"/>
                <a:gd name="connsiteY22" fmla="*/ 57150 h 280988"/>
                <a:gd name="connsiteX23" fmla="*/ 438150 w 438150"/>
                <a:gd name="connsiteY23" fmla="*/ 57150 h 280988"/>
                <a:gd name="connsiteX24" fmla="*/ 428625 w 438150"/>
                <a:gd name="connsiteY24" fmla="*/ 9525 h 280988"/>
                <a:gd name="connsiteX25" fmla="*/ 161925 w 438150"/>
                <a:gd name="connsiteY25" fmla="*/ 9525 h 280988"/>
                <a:gd name="connsiteX0" fmla="*/ 190500 w 466725"/>
                <a:gd name="connsiteY0" fmla="*/ 9525 h 280988"/>
                <a:gd name="connsiteX1" fmla="*/ 123825 w 466725"/>
                <a:gd name="connsiteY1" fmla="*/ 9525 h 280988"/>
                <a:gd name="connsiteX2" fmla="*/ 66675 w 466725"/>
                <a:gd name="connsiteY2" fmla="*/ 0 h 280988"/>
                <a:gd name="connsiteX3" fmla="*/ 38100 w 466725"/>
                <a:gd name="connsiteY3" fmla="*/ 47625 h 280988"/>
                <a:gd name="connsiteX4" fmla="*/ 0 w 466725"/>
                <a:gd name="connsiteY4" fmla="*/ 76200 h 280988"/>
                <a:gd name="connsiteX5" fmla="*/ 57150 w 466725"/>
                <a:gd name="connsiteY5" fmla="*/ 119063 h 280988"/>
                <a:gd name="connsiteX6" fmla="*/ 100012 w 466725"/>
                <a:gd name="connsiteY6" fmla="*/ 138113 h 280988"/>
                <a:gd name="connsiteX7" fmla="*/ 119062 w 466725"/>
                <a:gd name="connsiteY7" fmla="*/ 161925 h 280988"/>
                <a:gd name="connsiteX8" fmla="*/ 128587 w 466725"/>
                <a:gd name="connsiteY8" fmla="*/ 214313 h 280988"/>
                <a:gd name="connsiteX9" fmla="*/ 142875 w 466725"/>
                <a:gd name="connsiteY9" fmla="*/ 266700 h 280988"/>
                <a:gd name="connsiteX10" fmla="*/ 185737 w 466725"/>
                <a:gd name="connsiteY10" fmla="*/ 280988 h 280988"/>
                <a:gd name="connsiteX11" fmla="*/ 185737 w 466725"/>
                <a:gd name="connsiteY11" fmla="*/ 280988 h 280988"/>
                <a:gd name="connsiteX12" fmla="*/ 209550 w 466725"/>
                <a:gd name="connsiteY12" fmla="*/ 204788 h 280988"/>
                <a:gd name="connsiteX13" fmla="*/ 228600 w 466725"/>
                <a:gd name="connsiteY13" fmla="*/ 161925 h 280988"/>
                <a:gd name="connsiteX14" fmla="*/ 261937 w 466725"/>
                <a:gd name="connsiteY14" fmla="*/ 161925 h 280988"/>
                <a:gd name="connsiteX15" fmla="*/ 280987 w 466725"/>
                <a:gd name="connsiteY15" fmla="*/ 190500 h 280988"/>
                <a:gd name="connsiteX16" fmla="*/ 333375 w 466725"/>
                <a:gd name="connsiteY16" fmla="*/ 219075 h 280988"/>
                <a:gd name="connsiteX17" fmla="*/ 371475 w 466725"/>
                <a:gd name="connsiteY17" fmla="*/ 195263 h 280988"/>
                <a:gd name="connsiteX18" fmla="*/ 381000 w 466725"/>
                <a:gd name="connsiteY18" fmla="*/ 157163 h 280988"/>
                <a:gd name="connsiteX19" fmla="*/ 361950 w 466725"/>
                <a:gd name="connsiteY19" fmla="*/ 114300 h 280988"/>
                <a:gd name="connsiteX20" fmla="*/ 338137 w 466725"/>
                <a:gd name="connsiteY20" fmla="*/ 80963 h 280988"/>
                <a:gd name="connsiteX21" fmla="*/ 328612 w 466725"/>
                <a:gd name="connsiteY21" fmla="*/ 57150 h 280988"/>
                <a:gd name="connsiteX22" fmla="*/ 409575 w 466725"/>
                <a:gd name="connsiteY22" fmla="*/ 57150 h 280988"/>
                <a:gd name="connsiteX23" fmla="*/ 466725 w 466725"/>
                <a:gd name="connsiteY23" fmla="*/ 57150 h 280988"/>
                <a:gd name="connsiteX24" fmla="*/ 457200 w 466725"/>
                <a:gd name="connsiteY24" fmla="*/ 9525 h 280988"/>
                <a:gd name="connsiteX25" fmla="*/ 190500 w 466725"/>
                <a:gd name="connsiteY25" fmla="*/ 9525 h 280988"/>
                <a:gd name="connsiteX0" fmla="*/ 190500 w 466725"/>
                <a:gd name="connsiteY0" fmla="*/ 9525 h 280988"/>
                <a:gd name="connsiteX1" fmla="*/ 123825 w 466725"/>
                <a:gd name="connsiteY1" fmla="*/ 9525 h 280988"/>
                <a:gd name="connsiteX2" fmla="*/ 66675 w 466725"/>
                <a:gd name="connsiteY2" fmla="*/ 0 h 280988"/>
                <a:gd name="connsiteX3" fmla="*/ 38100 w 466725"/>
                <a:gd name="connsiteY3" fmla="*/ 47625 h 280988"/>
                <a:gd name="connsiteX4" fmla="*/ 0 w 466725"/>
                <a:gd name="connsiteY4" fmla="*/ 76200 h 280988"/>
                <a:gd name="connsiteX5" fmla="*/ 57150 w 466725"/>
                <a:gd name="connsiteY5" fmla="*/ 119063 h 280988"/>
                <a:gd name="connsiteX6" fmla="*/ 100012 w 466725"/>
                <a:gd name="connsiteY6" fmla="*/ 138113 h 280988"/>
                <a:gd name="connsiteX7" fmla="*/ 109537 w 466725"/>
                <a:gd name="connsiteY7" fmla="*/ 171450 h 280988"/>
                <a:gd name="connsiteX8" fmla="*/ 128587 w 466725"/>
                <a:gd name="connsiteY8" fmla="*/ 214313 h 280988"/>
                <a:gd name="connsiteX9" fmla="*/ 142875 w 466725"/>
                <a:gd name="connsiteY9" fmla="*/ 266700 h 280988"/>
                <a:gd name="connsiteX10" fmla="*/ 185737 w 466725"/>
                <a:gd name="connsiteY10" fmla="*/ 280988 h 280988"/>
                <a:gd name="connsiteX11" fmla="*/ 185737 w 466725"/>
                <a:gd name="connsiteY11" fmla="*/ 280988 h 280988"/>
                <a:gd name="connsiteX12" fmla="*/ 209550 w 466725"/>
                <a:gd name="connsiteY12" fmla="*/ 204788 h 280988"/>
                <a:gd name="connsiteX13" fmla="*/ 228600 w 466725"/>
                <a:gd name="connsiteY13" fmla="*/ 161925 h 280988"/>
                <a:gd name="connsiteX14" fmla="*/ 261937 w 466725"/>
                <a:gd name="connsiteY14" fmla="*/ 161925 h 280988"/>
                <a:gd name="connsiteX15" fmla="*/ 280987 w 466725"/>
                <a:gd name="connsiteY15" fmla="*/ 190500 h 280988"/>
                <a:gd name="connsiteX16" fmla="*/ 333375 w 466725"/>
                <a:gd name="connsiteY16" fmla="*/ 219075 h 280988"/>
                <a:gd name="connsiteX17" fmla="*/ 371475 w 466725"/>
                <a:gd name="connsiteY17" fmla="*/ 195263 h 280988"/>
                <a:gd name="connsiteX18" fmla="*/ 381000 w 466725"/>
                <a:gd name="connsiteY18" fmla="*/ 157163 h 280988"/>
                <a:gd name="connsiteX19" fmla="*/ 361950 w 466725"/>
                <a:gd name="connsiteY19" fmla="*/ 114300 h 280988"/>
                <a:gd name="connsiteX20" fmla="*/ 338137 w 466725"/>
                <a:gd name="connsiteY20" fmla="*/ 80963 h 280988"/>
                <a:gd name="connsiteX21" fmla="*/ 328612 w 466725"/>
                <a:gd name="connsiteY21" fmla="*/ 57150 h 280988"/>
                <a:gd name="connsiteX22" fmla="*/ 409575 w 466725"/>
                <a:gd name="connsiteY22" fmla="*/ 57150 h 280988"/>
                <a:gd name="connsiteX23" fmla="*/ 466725 w 466725"/>
                <a:gd name="connsiteY23" fmla="*/ 57150 h 280988"/>
                <a:gd name="connsiteX24" fmla="*/ 457200 w 466725"/>
                <a:gd name="connsiteY24" fmla="*/ 9525 h 280988"/>
                <a:gd name="connsiteX25" fmla="*/ 190500 w 466725"/>
                <a:gd name="connsiteY25" fmla="*/ 9525 h 280988"/>
                <a:gd name="connsiteX0" fmla="*/ 190500 w 466725"/>
                <a:gd name="connsiteY0" fmla="*/ 9525 h 280988"/>
                <a:gd name="connsiteX1" fmla="*/ 123825 w 466725"/>
                <a:gd name="connsiteY1" fmla="*/ 9525 h 280988"/>
                <a:gd name="connsiteX2" fmla="*/ 66675 w 466725"/>
                <a:gd name="connsiteY2" fmla="*/ 0 h 280988"/>
                <a:gd name="connsiteX3" fmla="*/ 38100 w 466725"/>
                <a:gd name="connsiteY3" fmla="*/ 47625 h 280988"/>
                <a:gd name="connsiteX4" fmla="*/ 0 w 466725"/>
                <a:gd name="connsiteY4" fmla="*/ 76200 h 280988"/>
                <a:gd name="connsiteX5" fmla="*/ 57150 w 466725"/>
                <a:gd name="connsiteY5" fmla="*/ 119063 h 280988"/>
                <a:gd name="connsiteX6" fmla="*/ 100012 w 466725"/>
                <a:gd name="connsiteY6" fmla="*/ 138113 h 280988"/>
                <a:gd name="connsiteX7" fmla="*/ 109537 w 466725"/>
                <a:gd name="connsiteY7" fmla="*/ 171450 h 280988"/>
                <a:gd name="connsiteX8" fmla="*/ 128587 w 466725"/>
                <a:gd name="connsiteY8" fmla="*/ 214313 h 280988"/>
                <a:gd name="connsiteX9" fmla="*/ 142875 w 466725"/>
                <a:gd name="connsiteY9" fmla="*/ 266700 h 280988"/>
                <a:gd name="connsiteX10" fmla="*/ 185737 w 466725"/>
                <a:gd name="connsiteY10" fmla="*/ 280988 h 280988"/>
                <a:gd name="connsiteX11" fmla="*/ 185737 w 466725"/>
                <a:gd name="connsiteY11" fmla="*/ 280988 h 280988"/>
                <a:gd name="connsiteX12" fmla="*/ 209550 w 466725"/>
                <a:gd name="connsiteY12" fmla="*/ 204788 h 280988"/>
                <a:gd name="connsiteX13" fmla="*/ 228600 w 466725"/>
                <a:gd name="connsiteY13" fmla="*/ 161925 h 280988"/>
                <a:gd name="connsiteX14" fmla="*/ 261937 w 466725"/>
                <a:gd name="connsiteY14" fmla="*/ 161925 h 280988"/>
                <a:gd name="connsiteX15" fmla="*/ 280987 w 466725"/>
                <a:gd name="connsiteY15" fmla="*/ 190500 h 280988"/>
                <a:gd name="connsiteX16" fmla="*/ 333375 w 466725"/>
                <a:gd name="connsiteY16" fmla="*/ 219075 h 280988"/>
                <a:gd name="connsiteX17" fmla="*/ 371475 w 466725"/>
                <a:gd name="connsiteY17" fmla="*/ 195263 h 280988"/>
                <a:gd name="connsiteX18" fmla="*/ 381000 w 466725"/>
                <a:gd name="connsiteY18" fmla="*/ 157163 h 280988"/>
                <a:gd name="connsiteX19" fmla="*/ 361950 w 466725"/>
                <a:gd name="connsiteY19" fmla="*/ 114300 h 280988"/>
                <a:gd name="connsiteX20" fmla="*/ 338137 w 466725"/>
                <a:gd name="connsiteY20" fmla="*/ 80963 h 280988"/>
                <a:gd name="connsiteX21" fmla="*/ 354806 w 466725"/>
                <a:gd name="connsiteY21" fmla="*/ 69057 h 280988"/>
                <a:gd name="connsiteX22" fmla="*/ 409575 w 466725"/>
                <a:gd name="connsiteY22" fmla="*/ 57150 h 280988"/>
                <a:gd name="connsiteX23" fmla="*/ 466725 w 466725"/>
                <a:gd name="connsiteY23" fmla="*/ 57150 h 280988"/>
                <a:gd name="connsiteX24" fmla="*/ 457200 w 466725"/>
                <a:gd name="connsiteY24" fmla="*/ 9525 h 280988"/>
                <a:gd name="connsiteX25" fmla="*/ 190500 w 466725"/>
                <a:gd name="connsiteY25" fmla="*/ 9525 h 280988"/>
                <a:gd name="connsiteX0" fmla="*/ 190500 w 466725"/>
                <a:gd name="connsiteY0" fmla="*/ 9525 h 280988"/>
                <a:gd name="connsiteX1" fmla="*/ 123825 w 466725"/>
                <a:gd name="connsiteY1" fmla="*/ 9525 h 280988"/>
                <a:gd name="connsiteX2" fmla="*/ 66675 w 466725"/>
                <a:gd name="connsiteY2" fmla="*/ 0 h 280988"/>
                <a:gd name="connsiteX3" fmla="*/ 38100 w 466725"/>
                <a:gd name="connsiteY3" fmla="*/ 47625 h 280988"/>
                <a:gd name="connsiteX4" fmla="*/ 0 w 466725"/>
                <a:gd name="connsiteY4" fmla="*/ 76200 h 280988"/>
                <a:gd name="connsiteX5" fmla="*/ 57150 w 466725"/>
                <a:gd name="connsiteY5" fmla="*/ 119063 h 280988"/>
                <a:gd name="connsiteX6" fmla="*/ 100012 w 466725"/>
                <a:gd name="connsiteY6" fmla="*/ 138113 h 280988"/>
                <a:gd name="connsiteX7" fmla="*/ 109537 w 466725"/>
                <a:gd name="connsiteY7" fmla="*/ 171450 h 280988"/>
                <a:gd name="connsiteX8" fmla="*/ 128587 w 466725"/>
                <a:gd name="connsiteY8" fmla="*/ 214313 h 280988"/>
                <a:gd name="connsiteX9" fmla="*/ 142875 w 466725"/>
                <a:gd name="connsiteY9" fmla="*/ 266700 h 280988"/>
                <a:gd name="connsiteX10" fmla="*/ 185737 w 466725"/>
                <a:gd name="connsiteY10" fmla="*/ 280988 h 280988"/>
                <a:gd name="connsiteX11" fmla="*/ 185737 w 466725"/>
                <a:gd name="connsiteY11" fmla="*/ 280988 h 280988"/>
                <a:gd name="connsiteX12" fmla="*/ 209550 w 466725"/>
                <a:gd name="connsiteY12" fmla="*/ 204788 h 280988"/>
                <a:gd name="connsiteX13" fmla="*/ 228600 w 466725"/>
                <a:gd name="connsiteY13" fmla="*/ 161925 h 280988"/>
                <a:gd name="connsiteX14" fmla="*/ 261937 w 466725"/>
                <a:gd name="connsiteY14" fmla="*/ 161925 h 280988"/>
                <a:gd name="connsiteX15" fmla="*/ 280987 w 466725"/>
                <a:gd name="connsiteY15" fmla="*/ 190500 h 280988"/>
                <a:gd name="connsiteX16" fmla="*/ 333375 w 466725"/>
                <a:gd name="connsiteY16" fmla="*/ 219075 h 280988"/>
                <a:gd name="connsiteX17" fmla="*/ 371475 w 466725"/>
                <a:gd name="connsiteY17" fmla="*/ 195263 h 280988"/>
                <a:gd name="connsiteX18" fmla="*/ 381000 w 466725"/>
                <a:gd name="connsiteY18" fmla="*/ 157163 h 280988"/>
                <a:gd name="connsiteX19" fmla="*/ 361950 w 466725"/>
                <a:gd name="connsiteY19" fmla="*/ 114300 h 280988"/>
                <a:gd name="connsiteX20" fmla="*/ 338137 w 466725"/>
                <a:gd name="connsiteY20" fmla="*/ 80963 h 280988"/>
                <a:gd name="connsiteX21" fmla="*/ 354806 w 466725"/>
                <a:gd name="connsiteY21" fmla="*/ 69057 h 280988"/>
                <a:gd name="connsiteX22" fmla="*/ 428625 w 466725"/>
                <a:gd name="connsiteY22" fmla="*/ 69056 h 280988"/>
                <a:gd name="connsiteX23" fmla="*/ 466725 w 466725"/>
                <a:gd name="connsiteY23" fmla="*/ 57150 h 280988"/>
                <a:gd name="connsiteX24" fmla="*/ 457200 w 466725"/>
                <a:gd name="connsiteY24" fmla="*/ 9525 h 280988"/>
                <a:gd name="connsiteX25" fmla="*/ 190500 w 466725"/>
                <a:gd name="connsiteY25" fmla="*/ 9525 h 280988"/>
                <a:gd name="connsiteX0" fmla="*/ 190500 w 471487"/>
                <a:gd name="connsiteY0" fmla="*/ 9525 h 280988"/>
                <a:gd name="connsiteX1" fmla="*/ 123825 w 471487"/>
                <a:gd name="connsiteY1" fmla="*/ 9525 h 280988"/>
                <a:gd name="connsiteX2" fmla="*/ 66675 w 471487"/>
                <a:gd name="connsiteY2" fmla="*/ 0 h 280988"/>
                <a:gd name="connsiteX3" fmla="*/ 38100 w 471487"/>
                <a:gd name="connsiteY3" fmla="*/ 47625 h 280988"/>
                <a:gd name="connsiteX4" fmla="*/ 0 w 471487"/>
                <a:gd name="connsiteY4" fmla="*/ 76200 h 280988"/>
                <a:gd name="connsiteX5" fmla="*/ 57150 w 471487"/>
                <a:gd name="connsiteY5" fmla="*/ 119063 h 280988"/>
                <a:gd name="connsiteX6" fmla="*/ 100012 w 471487"/>
                <a:gd name="connsiteY6" fmla="*/ 138113 h 280988"/>
                <a:gd name="connsiteX7" fmla="*/ 109537 w 471487"/>
                <a:gd name="connsiteY7" fmla="*/ 171450 h 280988"/>
                <a:gd name="connsiteX8" fmla="*/ 128587 w 471487"/>
                <a:gd name="connsiteY8" fmla="*/ 214313 h 280988"/>
                <a:gd name="connsiteX9" fmla="*/ 142875 w 471487"/>
                <a:gd name="connsiteY9" fmla="*/ 266700 h 280988"/>
                <a:gd name="connsiteX10" fmla="*/ 185737 w 471487"/>
                <a:gd name="connsiteY10" fmla="*/ 280988 h 280988"/>
                <a:gd name="connsiteX11" fmla="*/ 185737 w 471487"/>
                <a:gd name="connsiteY11" fmla="*/ 280988 h 280988"/>
                <a:gd name="connsiteX12" fmla="*/ 209550 w 471487"/>
                <a:gd name="connsiteY12" fmla="*/ 204788 h 280988"/>
                <a:gd name="connsiteX13" fmla="*/ 228600 w 471487"/>
                <a:gd name="connsiteY13" fmla="*/ 161925 h 280988"/>
                <a:gd name="connsiteX14" fmla="*/ 261937 w 471487"/>
                <a:gd name="connsiteY14" fmla="*/ 161925 h 280988"/>
                <a:gd name="connsiteX15" fmla="*/ 280987 w 471487"/>
                <a:gd name="connsiteY15" fmla="*/ 190500 h 280988"/>
                <a:gd name="connsiteX16" fmla="*/ 333375 w 471487"/>
                <a:gd name="connsiteY16" fmla="*/ 219075 h 280988"/>
                <a:gd name="connsiteX17" fmla="*/ 371475 w 471487"/>
                <a:gd name="connsiteY17" fmla="*/ 195263 h 280988"/>
                <a:gd name="connsiteX18" fmla="*/ 381000 w 471487"/>
                <a:gd name="connsiteY18" fmla="*/ 157163 h 280988"/>
                <a:gd name="connsiteX19" fmla="*/ 361950 w 471487"/>
                <a:gd name="connsiteY19" fmla="*/ 114300 h 280988"/>
                <a:gd name="connsiteX20" fmla="*/ 338137 w 471487"/>
                <a:gd name="connsiteY20" fmla="*/ 80963 h 280988"/>
                <a:gd name="connsiteX21" fmla="*/ 354806 w 471487"/>
                <a:gd name="connsiteY21" fmla="*/ 69057 h 280988"/>
                <a:gd name="connsiteX22" fmla="*/ 428625 w 471487"/>
                <a:gd name="connsiteY22" fmla="*/ 69056 h 280988"/>
                <a:gd name="connsiteX23" fmla="*/ 471487 w 471487"/>
                <a:gd name="connsiteY23" fmla="*/ 73819 h 280988"/>
                <a:gd name="connsiteX24" fmla="*/ 457200 w 471487"/>
                <a:gd name="connsiteY24" fmla="*/ 9525 h 280988"/>
                <a:gd name="connsiteX25" fmla="*/ 190500 w 471487"/>
                <a:gd name="connsiteY25" fmla="*/ 9525 h 280988"/>
                <a:gd name="connsiteX0" fmla="*/ 190500 w 471487"/>
                <a:gd name="connsiteY0" fmla="*/ 9525 h 280988"/>
                <a:gd name="connsiteX1" fmla="*/ 123825 w 471487"/>
                <a:gd name="connsiteY1" fmla="*/ 9525 h 280988"/>
                <a:gd name="connsiteX2" fmla="*/ 66675 w 471487"/>
                <a:gd name="connsiteY2" fmla="*/ 0 h 280988"/>
                <a:gd name="connsiteX3" fmla="*/ 38100 w 471487"/>
                <a:gd name="connsiteY3" fmla="*/ 47625 h 280988"/>
                <a:gd name="connsiteX4" fmla="*/ 0 w 471487"/>
                <a:gd name="connsiteY4" fmla="*/ 76200 h 280988"/>
                <a:gd name="connsiteX5" fmla="*/ 57150 w 471487"/>
                <a:gd name="connsiteY5" fmla="*/ 119063 h 280988"/>
                <a:gd name="connsiteX6" fmla="*/ 100012 w 471487"/>
                <a:gd name="connsiteY6" fmla="*/ 138113 h 280988"/>
                <a:gd name="connsiteX7" fmla="*/ 109537 w 471487"/>
                <a:gd name="connsiteY7" fmla="*/ 171450 h 280988"/>
                <a:gd name="connsiteX8" fmla="*/ 128587 w 471487"/>
                <a:gd name="connsiteY8" fmla="*/ 214313 h 280988"/>
                <a:gd name="connsiteX9" fmla="*/ 142875 w 471487"/>
                <a:gd name="connsiteY9" fmla="*/ 266700 h 280988"/>
                <a:gd name="connsiteX10" fmla="*/ 185737 w 471487"/>
                <a:gd name="connsiteY10" fmla="*/ 280988 h 280988"/>
                <a:gd name="connsiteX11" fmla="*/ 185737 w 471487"/>
                <a:gd name="connsiteY11" fmla="*/ 280988 h 280988"/>
                <a:gd name="connsiteX12" fmla="*/ 219076 w 471487"/>
                <a:gd name="connsiteY12" fmla="*/ 254794 h 280988"/>
                <a:gd name="connsiteX13" fmla="*/ 209550 w 471487"/>
                <a:gd name="connsiteY13" fmla="*/ 204788 h 280988"/>
                <a:gd name="connsiteX14" fmla="*/ 228600 w 471487"/>
                <a:gd name="connsiteY14" fmla="*/ 161925 h 280988"/>
                <a:gd name="connsiteX15" fmla="*/ 261937 w 471487"/>
                <a:gd name="connsiteY15" fmla="*/ 161925 h 280988"/>
                <a:gd name="connsiteX16" fmla="*/ 280987 w 471487"/>
                <a:gd name="connsiteY16" fmla="*/ 190500 h 280988"/>
                <a:gd name="connsiteX17" fmla="*/ 333375 w 471487"/>
                <a:gd name="connsiteY17" fmla="*/ 219075 h 280988"/>
                <a:gd name="connsiteX18" fmla="*/ 371475 w 471487"/>
                <a:gd name="connsiteY18" fmla="*/ 195263 h 280988"/>
                <a:gd name="connsiteX19" fmla="*/ 381000 w 471487"/>
                <a:gd name="connsiteY19" fmla="*/ 157163 h 280988"/>
                <a:gd name="connsiteX20" fmla="*/ 361950 w 471487"/>
                <a:gd name="connsiteY20" fmla="*/ 114300 h 280988"/>
                <a:gd name="connsiteX21" fmla="*/ 338137 w 471487"/>
                <a:gd name="connsiteY21" fmla="*/ 80963 h 280988"/>
                <a:gd name="connsiteX22" fmla="*/ 354806 w 471487"/>
                <a:gd name="connsiteY22" fmla="*/ 69057 h 280988"/>
                <a:gd name="connsiteX23" fmla="*/ 428625 w 471487"/>
                <a:gd name="connsiteY23" fmla="*/ 69056 h 280988"/>
                <a:gd name="connsiteX24" fmla="*/ 471487 w 471487"/>
                <a:gd name="connsiteY24" fmla="*/ 73819 h 280988"/>
                <a:gd name="connsiteX25" fmla="*/ 457200 w 471487"/>
                <a:gd name="connsiteY25" fmla="*/ 9525 h 280988"/>
                <a:gd name="connsiteX26" fmla="*/ 190500 w 471487"/>
                <a:gd name="connsiteY26" fmla="*/ 9525 h 280988"/>
                <a:gd name="connsiteX0" fmla="*/ 190500 w 471487"/>
                <a:gd name="connsiteY0" fmla="*/ 9525 h 283370"/>
                <a:gd name="connsiteX1" fmla="*/ 123825 w 471487"/>
                <a:gd name="connsiteY1" fmla="*/ 9525 h 283370"/>
                <a:gd name="connsiteX2" fmla="*/ 66675 w 471487"/>
                <a:gd name="connsiteY2" fmla="*/ 0 h 283370"/>
                <a:gd name="connsiteX3" fmla="*/ 38100 w 471487"/>
                <a:gd name="connsiteY3" fmla="*/ 47625 h 283370"/>
                <a:gd name="connsiteX4" fmla="*/ 0 w 471487"/>
                <a:gd name="connsiteY4" fmla="*/ 76200 h 283370"/>
                <a:gd name="connsiteX5" fmla="*/ 57150 w 471487"/>
                <a:gd name="connsiteY5" fmla="*/ 119063 h 283370"/>
                <a:gd name="connsiteX6" fmla="*/ 100012 w 471487"/>
                <a:gd name="connsiteY6" fmla="*/ 138113 h 283370"/>
                <a:gd name="connsiteX7" fmla="*/ 109537 w 471487"/>
                <a:gd name="connsiteY7" fmla="*/ 171450 h 283370"/>
                <a:gd name="connsiteX8" fmla="*/ 128587 w 471487"/>
                <a:gd name="connsiteY8" fmla="*/ 214313 h 283370"/>
                <a:gd name="connsiteX9" fmla="*/ 142875 w 471487"/>
                <a:gd name="connsiteY9" fmla="*/ 266700 h 283370"/>
                <a:gd name="connsiteX10" fmla="*/ 185737 w 471487"/>
                <a:gd name="connsiteY10" fmla="*/ 280988 h 283370"/>
                <a:gd name="connsiteX11" fmla="*/ 195262 w 471487"/>
                <a:gd name="connsiteY11" fmla="*/ 283370 h 283370"/>
                <a:gd name="connsiteX12" fmla="*/ 219076 w 471487"/>
                <a:gd name="connsiteY12" fmla="*/ 254794 h 283370"/>
                <a:gd name="connsiteX13" fmla="*/ 209550 w 471487"/>
                <a:gd name="connsiteY13" fmla="*/ 204788 h 283370"/>
                <a:gd name="connsiteX14" fmla="*/ 228600 w 471487"/>
                <a:gd name="connsiteY14" fmla="*/ 161925 h 283370"/>
                <a:gd name="connsiteX15" fmla="*/ 261937 w 471487"/>
                <a:gd name="connsiteY15" fmla="*/ 161925 h 283370"/>
                <a:gd name="connsiteX16" fmla="*/ 280987 w 471487"/>
                <a:gd name="connsiteY16" fmla="*/ 190500 h 283370"/>
                <a:gd name="connsiteX17" fmla="*/ 333375 w 471487"/>
                <a:gd name="connsiteY17" fmla="*/ 219075 h 283370"/>
                <a:gd name="connsiteX18" fmla="*/ 371475 w 471487"/>
                <a:gd name="connsiteY18" fmla="*/ 195263 h 283370"/>
                <a:gd name="connsiteX19" fmla="*/ 381000 w 471487"/>
                <a:gd name="connsiteY19" fmla="*/ 157163 h 283370"/>
                <a:gd name="connsiteX20" fmla="*/ 361950 w 471487"/>
                <a:gd name="connsiteY20" fmla="*/ 114300 h 283370"/>
                <a:gd name="connsiteX21" fmla="*/ 338137 w 471487"/>
                <a:gd name="connsiteY21" fmla="*/ 80963 h 283370"/>
                <a:gd name="connsiteX22" fmla="*/ 354806 w 471487"/>
                <a:gd name="connsiteY22" fmla="*/ 69057 h 283370"/>
                <a:gd name="connsiteX23" fmla="*/ 428625 w 471487"/>
                <a:gd name="connsiteY23" fmla="*/ 69056 h 283370"/>
                <a:gd name="connsiteX24" fmla="*/ 471487 w 471487"/>
                <a:gd name="connsiteY24" fmla="*/ 73819 h 283370"/>
                <a:gd name="connsiteX25" fmla="*/ 457200 w 471487"/>
                <a:gd name="connsiteY25" fmla="*/ 9525 h 283370"/>
                <a:gd name="connsiteX26" fmla="*/ 190500 w 471487"/>
                <a:gd name="connsiteY26" fmla="*/ 9525 h 283370"/>
                <a:gd name="connsiteX0" fmla="*/ 190500 w 471487"/>
                <a:gd name="connsiteY0" fmla="*/ 9525 h 283370"/>
                <a:gd name="connsiteX1" fmla="*/ 123825 w 471487"/>
                <a:gd name="connsiteY1" fmla="*/ 9525 h 283370"/>
                <a:gd name="connsiteX2" fmla="*/ 66675 w 471487"/>
                <a:gd name="connsiteY2" fmla="*/ 0 h 283370"/>
                <a:gd name="connsiteX3" fmla="*/ 38100 w 471487"/>
                <a:gd name="connsiteY3" fmla="*/ 47625 h 283370"/>
                <a:gd name="connsiteX4" fmla="*/ 0 w 471487"/>
                <a:gd name="connsiteY4" fmla="*/ 76200 h 283370"/>
                <a:gd name="connsiteX5" fmla="*/ 57150 w 471487"/>
                <a:gd name="connsiteY5" fmla="*/ 119063 h 283370"/>
                <a:gd name="connsiteX6" fmla="*/ 90487 w 471487"/>
                <a:gd name="connsiteY6" fmla="*/ 145257 h 283370"/>
                <a:gd name="connsiteX7" fmla="*/ 109537 w 471487"/>
                <a:gd name="connsiteY7" fmla="*/ 171450 h 283370"/>
                <a:gd name="connsiteX8" fmla="*/ 128587 w 471487"/>
                <a:gd name="connsiteY8" fmla="*/ 214313 h 283370"/>
                <a:gd name="connsiteX9" fmla="*/ 142875 w 471487"/>
                <a:gd name="connsiteY9" fmla="*/ 266700 h 283370"/>
                <a:gd name="connsiteX10" fmla="*/ 185737 w 471487"/>
                <a:gd name="connsiteY10" fmla="*/ 280988 h 283370"/>
                <a:gd name="connsiteX11" fmla="*/ 195262 w 471487"/>
                <a:gd name="connsiteY11" fmla="*/ 283370 h 283370"/>
                <a:gd name="connsiteX12" fmla="*/ 219076 w 471487"/>
                <a:gd name="connsiteY12" fmla="*/ 254794 h 283370"/>
                <a:gd name="connsiteX13" fmla="*/ 209550 w 471487"/>
                <a:gd name="connsiteY13" fmla="*/ 204788 h 283370"/>
                <a:gd name="connsiteX14" fmla="*/ 228600 w 471487"/>
                <a:gd name="connsiteY14" fmla="*/ 161925 h 283370"/>
                <a:gd name="connsiteX15" fmla="*/ 261937 w 471487"/>
                <a:gd name="connsiteY15" fmla="*/ 161925 h 283370"/>
                <a:gd name="connsiteX16" fmla="*/ 280987 w 471487"/>
                <a:gd name="connsiteY16" fmla="*/ 190500 h 283370"/>
                <a:gd name="connsiteX17" fmla="*/ 333375 w 471487"/>
                <a:gd name="connsiteY17" fmla="*/ 219075 h 283370"/>
                <a:gd name="connsiteX18" fmla="*/ 371475 w 471487"/>
                <a:gd name="connsiteY18" fmla="*/ 195263 h 283370"/>
                <a:gd name="connsiteX19" fmla="*/ 381000 w 471487"/>
                <a:gd name="connsiteY19" fmla="*/ 157163 h 283370"/>
                <a:gd name="connsiteX20" fmla="*/ 361950 w 471487"/>
                <a:gd name="connsiteY20" fmla="*/ 114300 h 283370"/>
                <a:gd name="connsiteX21" fmla="*/ 338137 w 471487"/>
                <a:gd name="connsiteY21" fmla="*/ 80963 h 283370"/>
                <a:gd name="connsiteX22" fmla="*/ 354806 w 471487"/>
                <a:gd name="connsiteY22" fmla="*/ 69057 h 283370"/>
                <a:gd name="connsiteX23" fmla="*/ 428625 w 471487"/>
                <a:gd name="connsiteY23" fmla="*/ 69056 h 283370"/>
                <a:gd name="connsiteX24" fmla="*/ 471487 w 471487"/>
                <a:gd name="connsiteY24" fmla="*/ 73819 h 283370"/>
                <a:gd name="connsiteX25" fmla="*/ 457200 w 471487"/>
                <a:gd name="connsiteY25" fmla="*/ 9525 h 283370"/>
                <a:gd name="connsiteX26" fmla="*/ 190500 w 471487"/>
                <a:gd name="connsiteY26" fmla="*/ 9525 h 283370"/>
                <a:gd name="connsiteX0" fmla="*/ 190500 w 471487"/>
                <a:gd name="connsiteY0" fmla="*/ 9525 h 283370"/>
                <a:gd name="connsiteX1" fmla="*/ 123825 w 471487"/>
                <a:gd name="connsiteY1" fmla="*/ 9525 h 283370"/>
                <a:gd name="connsiteX2" fmla="*/ 66675 w 471487"/>
                <a:gd name="connsiteY2" fmla="*/ 0 h 283370"/>
                <a:gd name="connsiteX3" fmla="*/ 38100 w 471487"/>
                <a:gd name="connsiteY3" fmla="*/ 47625 h 283370"/>
                <a:gd name="connsiteX4" fmla="*/ 0 w 471487"/>
                <a:gd name="connsiteY4" fmla="*/ 76200 h 283370"/>
                <a:gd name="connsiteX5" fmla="*/ 52387 w 471487"/>
                <a:gd name="connsiteY5" fmla="*/ 119063 h 283370"/>
                <a:gd name="connsiteX6" fmla="*/ 90487 w 471487"/>
                <a:gd name="connsiteY6" fmla="*/ 145257 h 283370"/>
                <a:gd name="connsiteX7" fmla="*/ 109537 w 471487"/>
                <a:gd name="connsiteY7" fmla="*/ 171450 h 283370"/>
                <a:gd name="connsiteX8" fmla="*/ 128587 w 471487"/>
                <a:gd name="connsiteY8" fmla="*/ 214313 h 283370"/>
                <a:gd name="connsiteX9" fmla="*/ 142875 w 471487"/>
                <a:gd name="connsiteY9" fmla="*/ 266700 h 283370"/>
                <a:gd name="connsiteX10" fmla="*/ 185737 w 471487"/>
                <a:gd name="connsiteY10" fmla="*/ 280988 h 283370"/>
                <a:gd name="connsiteX11" fmla="*/ 195262 w 471487"/>
                <a:gd name="connsiteY11" fmla="*/ 283370 h 283370"/>
                <a:gd name="connsiteX12" fmla="*/ 219076 w 471487"/>
                <a:gd name="connsiteY12" fmla="*/ 254794 h 283370"/>
                <a:gd name="connsiteX13" fmla="*/ 209550 w 471487"/>
                <a:gd name="connsiteY13" fmla="*/ 204788 h 283370"/>
                <a:gd name="connsiteX14" fmla="*/ 228600 w 471487"/>
                <a:gd name="connsiteY14" fmla="*/ 161925 h 283370"/>
                <a:gd name="connsiteX15" fmla="*/ 261937 w 471487"/>
                <a:gd name="connsiteY15" fmla="*/ 161925 h 283370"/>
                <a:gd name="connsiteX16" fmla="*/ 280987 w 471487"/>
                <a:gd name="connsiteY16" fmla="*/ 190500 h 283370"/>
                <a:gd name="connsiteX17" fmla="*/ 333375 w 471487"/>
                <a:gd name="connsiteY17" fmla="*/ 219075 h 283370"/>
                <a:gd name="connsiteX18" fmla="*/ 371475 w 471487"/>
                <a:gd name="connsiteY18" fmla="*/ 195263 h 283370"/>
                <a:gd name="connsiteX19" fmla="*/ 381000 w 471487"/>
                <a:gd name="connsiteY19" fmla="*/ 157163 h 283370"/>
                <a:gd name="connsiteX20" fmla="*/ 361950 w 471487"/>
                <a:gd name="connsiteY20" fmla="*/ 114300 h 283370"/>
                <a:gd name="connsiteX21" fmla="*/ 338137 w 471487"/>
                <a:gd name="connsiteY21" fmla="*/ 80963 h 283370"/>
                <a:gd name="connsiteX22" fmla="*/ 354806 w 471487"/>
                <a:gd name="connsiteY22" fmla="*/ 69057 h 283370"/>
                <a:gd name="connsiteX23" fmla="*/ 428625 w 471487"/>
                <a:gd name="connsiteY23" fmla="*/ 69056 h 283370"/>
                <a:gd name="connsiteX24" fmla="*/ 471487 w 471487"/>
                <a:gd name="connsiteY24" fmla="*/ 73819 h 283370"/>
                <a:gd name="connsiteX25" fmla="*/ 457200 w 471487"/>
                <a:gd name="connsiteY25" fmla="*/ 9525 h 283370"/>
                <a:gd name="connsiteX26" fmla="*/ 190500 w 471487"/>
                <a:gd name="connsiteY26" fmla="*/ 9525 h 283370"/>
                <a:gd name="connsiteX0" fmla="*/ 190500 w 471487"/>
                <a:gd name="connsiteY0" fmla="*/ 9525 h 283370"/>
                <a:gd name="connsiteX1" fmla="*/ 123825 w 471487"/>
                <a:gd name="connsiteY1" fmla="*/ 9525 h 283370"/>
                <a:gd name="connsiteX2" fmla="*/ 66675 w 471487"/>
                <a:gd name="connsiteY2" fmla="*/ 0 h 283370"/>
                <a:gd name="connsiteX3" fmla="*/ 38100 w 471487"/>
                <a:gd name="connsiteY3" fmla="*/ 47625 h 283370"/>
                <a:gd name="connsiteX4" fmla="*/ 0 w 471487"/>
                <a:gd name="connsiteY4" fmla="*/ 76200 h 283370"/>
                <a:gd name="connsiteX5" fmla="*/ 52387 w 471487"/>
                <a:gd name="connsiteY5" fmla="*/ 119063 h 283370"/>
                <a:gd name="connsiteX6" fmla="*/ 90487 w 471487"/>
                <a:gd name="connsiteY6" fmla="*/ 145257 h 283370"/>
                <a:gd name="connsiteX7" fmla="*/ 109537 w 471487"/>
                <a:gd name="connsiteY7" fmla="*/ 171450 h 283370"/>
                <a:gd name="connsiteX8" fmla="*/ 128587 w 471487"/>
                <a:gd name="connsiteY8" fmla="*/ 214313 h 283370"/>
                <a:gd name="connsiteX9" fmla="*/ 142875 w 471487"/>
                <a:gd name="connsiteY9" fmla="*/ 266700 h 283370"/>
                <a:gd name="connsiteX10" fmla="*/ 185737 w 471487"/>
                <a:gd name="connsiteY10" fmla="*/ 280988 h 283370"/>
                <a:gd name="connsiteX11" fmla="*/ 195262 w 471487"/>
                <a:gd name="connsiteY11" fmla="*/ 283370 h 283370"/>
                <a:gd name="connsiteX12" fmla="*/ 219076 w 471487"/>
                <a:gd name="connsiteY12" fmla="*/ 254794 h 283370"/>
                <a:gd name="connsiteX13" fmla="*/ 209550 w 471487"/>
                <a:gd name="connsiteY13" fmla="*/ 204788 h 283370"/>
                <a:gd name="connsiteX14" fmla="*/ 233363 w 471487"/>
                <a:gd name="connsiteY14" fmla="*/ 171450 h 283370"/>
                <a:gd name="connsiteX15" fmla="*/ 261937 w 471487"/>
                <a:gd name="connsiteY15" fmla="*/ 161925 h 283370"/>
                <a:gd name="connsiteX16" fmla="*/ 280987 w 471487"/>
                <a:gd name="connsiteY16" fmla="*/ 190500 h 283370"/>
                <a:gd name="connsiteX17" fmla="*/ 333375 w 471487"/>
                <a:gd name="connsiteY17" fmla="*/ 219075 h 283370"/>
                <a:gd name="connsiteX18" fmla="*/ 371475 w 471487"/>
                <a:gd name="connsiteY18" fmla="*/ 195263 h 283370"/>
                <a:gd name="connsiteX19" fmla="*/ 381000 w 471487"/>
                <a:gd name="connsiteY19" fmla="*/ 157163 h 283370"/>
                <a:gd name="connsiteX20" fmla="*/ 361950 w 471487"/>
                <a:gd name="connsiteY20" fmla="*/ 114300 h 283370"/>
                <a:gd name="connsiteX21" fmla="*/ 338137 w 471487"/>
                <a:gd name="connsiteY21" fmla="*/ 80963 h 283370"/>
                <a:gd name="connsiteX22" fmla="*/ 354806 w 471487"/>
                <a:gd name="connsiteY22" fmla="*/ 69057 h 283370"/>
                <a:gd name="connsiteX23" fmla="*/ 428625 w 471487"/>
                <a:gd name="connsiteY23" fmla="*/ 69056 h 283370"/>
                <a:gd name="connsiteX24" fmla="*/ 471487 w 471487"/>
                <a:gd name="connsiteY24" fmla="*/ 73819 h 283370"/>
                <a:gd name="connsiteX25" fmla="*/ 457200 w 471487"/>
                <a:gd name="connsiteY25" fmla="*/ 9525 h 283370"/>
                <a:gd name="connsiteX26" fmla="*/ 190500 w 471487"/>
                <a:gd name="connsiteY26" fmla="*/ 9525 h 283370"/>
                <a:gd name="connsiteX0" fmla="*/ 190500 w 471487"/>
                <a:gd name="connsiteY0" fmla="*/ 9525 h 283370"/>
                <a:gd name="connsiteX1" fmla="*/ 123825 w 471487"/>
                <a:gd name="connsiteY1" fmla="*/ 9525 h 283370"/>
                <a:gd name="connsiteX2" fmla="*/ 66675 w 471487"/>
                <a:gd name="connsiteY2" fmla="*/ 0 h 283370"/>
                <a:gd name="connsiteX3" fmla="*/ 38100 w 471487"/>
                <a:gd name="connsiteY3" fmla="*/ 47625 h 283370"/>
                <a:gd name="connsiteX4" fmla="*/ 0 w 471487"/>
                <a:gd name="connsiteY4" fmla="*/ 76200 h 283370"/>
                <a:gd name="connsiteX5" fmla="*/ 52387 w 471487"/>
                <a:gd name="connsiteY5" fmla="*/ 119063 h 283370"/>
                <a:gd name="connsiteX6" fmla="*/ 90487 w 471487"/>
                <a:gd name="connsiteY6" fmla="*/ 145257 h 283370"/>
                <a:gd name="connsiteX7" fmla="*/ 109537 w 471487"/>
                <a:gd name="connsiteY7" fmla="*/ 171450 h 283370"/>
                <a:gd name="connsiteX8" fmla="*/ 128587 w 471487"/>
                <a:gd name="connsiteY8" fmla="*/ 214313 h 283370"/>
                <a:gd name="connsiteX9" fmla="*/ 142875 w 471487"/>
                <a:gd name="connsiteY9" fmla="*/ 266700 h 283370"/>
                <a:gd name="connsiteX10" fmla="*/ 185737 w 471487"/>
                <a:gd name="connsiteY10" fmla="*/ 280988 h 283370"/>
                <a:gd name="connsiteX11" fmla="*/ 195262 w 471487"/>
                <a:gd name="connsiteY11" fmla="*/ 283370 h 283370"/>
                <a:gd name="connsiteX12" fmla="*/ 219076 w 471487"/>
                <a:gd name="connsiteY12" fmla="*/ 254794 h 283370"/>
                <a:gd name="connsiteX13" fmla="*/ 209550 w 471487"/>
                <a:gd name="connsiteY13" fmla="*/ 204788 h 283370"/>
                <a:gd name="connsiteX14" fmla="*/ 233363 w 471487"/>
                <a:gd name="connsiteY14" fmla="*/ 171450 h 283370"/>
                <a:gd name="connsiteX15" fmla="*/ 261937 w 471487"/>
                <a:gd name="connsiteY15" fmla="*/ 171450 h 283370"/>
                <a:gd name="connsiteX16" fmla="*/ 280987 w 471487"/>
                <a:gd name="connsiteY16" fmla="*/ 190500 h 283370"/>
                <a:gd name="connsiteX17" fmla="*/ 333375 w 471487"/>
                <a:gd name="connsiteY17" fmla="*/ 219075 h 283370"/>
                <a:gd name="connsiteX18" fmla="*/ 371475 w 471487"/>
                <a:gd name="connsiteY18" fmla="*/ 195263 h 283370"/>
                <a:gd name="connsiteX19" fmla="*/ 381000 w 471487"/>
                <a:gd name="connsiteY19" fmla="*/ 157163 h 283370"/>
                <a:gd name="connsiteX20" fmla="*/ 361950 w 471487"/>
                <a:gd name="connsiteY20" fmla="*/ 114300 h 283370"/>
                <a:gd name="connsiteX21" fmla="*/ 338137 w 471487"/>
                <a:gd name="connsiteY21" fmla="*/ 80963 h 283370"/>
                <a:gd name="connsiteX22" fmla="*/ 354806 w 471487"/>
                <a:gd name="connsiteY22" fmla="*/ 69057 h 283370"/>
                <a:gd name="connsiteX23" fmla="*/ 428625 w 471487"/>
                <a:gd name="connsiteY23" fmla="*/ 69056 h 283370"/>
                <a:gd name="connsiteX24" fmla="*/ 471487 w 471487"/>
                <a:gd name="connsiteY24" fmla="*/ 73819 h 283370"/>
                <a:gd name="connsiteX25" fmla="*/ 457200 w 471487"/>
                <a:gd name="connsiteY25" fmla="*/ 9525 h 283370"/>
                <a:gd name="connsiteX26" fmla="*/ 190500 w 471487"/>
                <a:gd name="connsiteY26" fmla="*/ 9525 h 283370"/>
                <a:gd name="connsiteX0" fmla="*/ 190500 w 471487"/>
                <a:gd name="connsiteY0" fmla="*/ 9525 h 283370"/>
                <a:gd name="connsiteX1" fmla="*/ 123825 w 471487"/>
                <a:gd name="connsiteY1" fmla="*/ 9525 h 283370"/>
                <a:gd name="connsiteX2" fmla="*/ 66675 w 471487"/>
                <a:gd name="connsiteY2" fmla="*/ 0 h 283370"/>
                <a:gd name="connsiteX3" fmla="*/ 45244 w 471487"/>
                <a:gd name="connsiteY3" fmla="*/ 26194 h 283370"/>
                <a:gd name="connsiteX4" fmla="*/ 38100 w 471487"/>
                <a:gd name="connsiteY4" fmla="*/ 47625 h 283370"/>
                <a:gd name="connsiteX5" fmla="*/ 0 w 471487"/>
                <a:gd name="connsiteY5" fmla="*/ 76200 h 283370"/>
                <a:gd name="connsiteX6" fmla="*/ 52387 w 471487"/>
                <a:gd name="connsiteY6" fmla="*/ 119063 h 283370"/>
                <a:gd name="connsiteX7" fmla="*/ 90487 w 471487"/>
                <a:gd name="connsiteY7" fmla="*/ 145257 h 283370"/>
                <a:gd name="connsiteX8" fmla="*/ 109537 w 471487"/>
                <a:gd name="connsiteY8" fmla="*/ 171450 h 283370"/>
                <a:gd name="connsiteX9" fmla="*/ 128587 w 471487"/>
                <a:gd name="connsiteY9" fmla="*/ 214313 h 283370"/>
                <a:gd name="connsiteX10" fmla="*/ 142875 w 471487"/>
                <a:gd name="connsiteY10" fmla="*/ 266700 h 283370"/>
                <a:gd name="connsiteX11" fmla="*/ 185737 w 471487"/>
                <a:gd name="connsiteY11" fmla="*/ 280988 h 283370"/>
                <a:gd name="connsiteX12" fmla="*/ 195262 w 471487"/>
                <a:gd name="connsiteY12" fmla="*/ 283370 h 283370"/>
                <a:gd name="connsiteX13" fmla="*/ 219076 w 471487"/>
                <a:gd name="connsiteY13" fmla="*/ 254794 h 283370"/>
                <a:gd name="connsiteX14" fmla="*/ 209550 w 471487"/>
                <a:gd name="connsiteY14" fmla="*/ 204788 h 283370"/>
                <a:gd name="connsiteX15" fmla="*/ 233363 w 471487"/>
                <a:gd name="connsiteY15" fmla="*/ 171450 h 283370"/>
                <a:gd name="connsiteX16" fmla="*/ 261937 w 471487"/>
                <a:gd name="connsiteY16" fmla="*/ 171450 h 283370"/>
                <a:gd name="connsiteX17" fmla="*/ 280987 w 471487"/>
                <a:gd name="connsiteY17" fmla="*/ 190500 h 283370"/>
                <a:gd name="connsiteX18" fmla="*/ 333375 w 471487"/>
                <a:gd name="connsiteY18" fmla="*/ 219075 h 283370"/>
                <a:gd name="connsiteX19" fmla="*/ 371475 w 471487"/>
                <a:gd name="connsiteY19" fmla="*/ 195263 h 283370"/>
                <a:gd name="connsiteX20" fmla="*/ 381000 w 471487"/>
                <a:gd name="connsiteY20" fmla="*/ 157163 h 283370"/>
                <a:gd name="connsiteX21" fmla="*/ 361950 w 471487"/>
                <a:gd name="connsiteY21" fmla="*/ 114300 h 283370"/>
                <a:gd name="connsiteX22" fmla="*/ 338137 w 471487"/>
                <a:gd name="connsiteY22" fmla="*/ 80963 h 283370"/>
                <a:gd name="connsiteX23" fmla="*/ 354806 w 471487"/>
                <a:gd name="connsiteY23" fmla="*/ 69057 h 283370"/>
                <a:gd name="connsiteX24" fmla="*/ 428625 w 471487"/>
                <a:gd name="connsiteY24" fmla="*/ 69056 h 283370"/>
                <a:gd name="connsiteX25" fmla="*/ 471487 w 471487"/>
                <a:gd name="connsiteY25" fmla="*/ 73819 h 283370"/>
                <a:gd name="connsiteX26" fmla="*/ 457200 w 471487"/>
                <a:gd name="connsiteY26" fmla="*/ 9525 h 283370"/>
                <a:gd name="connsiteX27" fmla="*/ 190500 w 471487"/>
                <a:gd name="connsiteY27" fmla="*/ 9525 h 283370"/>
                <a:gd name="connsiteX0" fmla="*/ 190500 w 471487"/>
                <a:gd name="connsiteY0" fmla="*/ 9525 h 283370"/>
                <a:gd name="connsiteX1" fmla="*/ 123825 w 471487"/>
                <a:gd name="connsiteY1" fmla="*/ 9525 h 283370"/>
                <a:gd name="connsiteX2" fmla="*/ 66675 w 471487"/>
                <a:gd name="connsiteY2" fmla="*/ 0 h 283370"/>
                <a:gd name="connsiteX3" fmla="*/ 45244 w 471487"/>
                <a:gd name="connsiteY3" fmla="*/ 26194 h 283370"/>
                <a:gd name="connsiteX4" fmla="*/ 38100 w 471487"/>
                <a:gd name="connsiteY4" fmla="*/ 47625 h 283370"/>
                <a:gd name="connsiteX5" fmla="*/ 0 w 471487"/>
                <a:gd name="connsiteY5" fmla="*/ 76200 h 283370"/>
                <a:gd name="connsiteX6" fmla="*/ 26194 w 471487"/>
                <a:gd name="connsiteY6" fmla="*/ 100013 h 283370"/>
                <a:gd name="connsiteX7" fmla="*/ 52387 w 471487"/>
                <a:gd name="connsiteY7" fmla="*/ 119063 h 283370"/>
                <a:gd name="connsiteX8" fmla="*/ 90487 w 471487"/>
                <a:gd name="connsiteY8" fmla="*/ 145257 h 283370"/>
                <a:gd name="connsiteX9" fmla="*/ 109537 w 471487"/>
                <a:gd name="connsiteY9" fmla="*/ 171450 h 283370"/>
                <a:gd name="connsiteX10" fmla="*/ 128587 w 471487"/>
                <a:gd name="connsiteY10" fmla="*/ 214313 h 283370"/>
                <a:gd name="connsiteX11" fmla="*/ 142875 w 471487"/>
                <a:gd name="connsiteY11" fmla="*/ 266700 h 283370"/>
                <a:gd name="connsiteX12" fmla="*/ 185737 w 471487"/>
                <a:gd name="connsiteY12" fmla="*/ 280988 h 283370"/>
                <a:gd name="connsiteX13" fmla="*/ 195262 w 471487"/>
                <a:gd name="connsiteY13" fmla="*/ 283370 h 283370"/>
                <a:gd name="connsiteX14" fmla="*/ 219076 w 471487"/>
                <a:gd name="connsiteY14" fmla="*/ 254794 h 283370"/>
                <a:gd name="connsiteX15" fmla="*/ 209550 w 471487"/>
                <a:gd name="connsiteY15" fmla="*/ 204788 h 283370"/>
                <a:gd name="connsiteX16" fmla="*/ 233363 w 471487"/>
                <a:gd name="connsiteY16" fmla="*/ 171450 h 283370"/>
                <a:gd name="connsiteX17" fmla="*/ 261937 w 471487"/>
                <a:gd name="connsiteY17" fmla="*/ 171450 h 283370"/>
                <a:gd name="connsiteX18" fmla="*/ 280987 w 471487"/>
                <a:gd name="connsiteY18" fmla="*/ 190500 h 283370"/>
                <a:gd name="connsiteX19" fmla="*/ 333375 w 471487"/>
                <a:gd name="connsiteY19" fmla="*/ 219075 h 283370"/>
                <a:gd name="connsiteX20" fmla="*/ 371475 w 471487"/>
                <a:gd name="connsiteY20" fmla="*/ 195263 h 283370"/>
                <a:gd name="connsiteX21" fmla="*/ 381000 w 471487"/>
                <a:gd name="connsiteY21" fmla="*/ 157163 h 283370"/>
                <a:gd name="connsiteX22" fmla="*/ 361950 w 471487"/>
                <a:gd name="connsiteY22" fmla="*/ 114300 h 283370"/>
                <a:gd name="connsiteX23" fmla="*/ 338137 w 471487"/>
                <a:gd name="connsiteY23" fmla="*/ 80963 h 283370"/>
                <a:gd name="connsiteX24" fmla="*/ 354806 w 471487"/>
                <a:gd name="connsiteY24" fmla="*/ 69057 h 283370"/>
                <a:gd name="connsiteX25" fmla="*/ 428625 w 471487"/>
                <a:gd name="connsiteY25" fmla="*/ 69056 h 283370"/>
                <a:gd name="connsiteX26" fmla="*/ 471487 w 471487"/>
                <a:gd name="connsiteY26" fmla="*/ 73819 h 283370"/>
                <a:gd name="connsiteX27" fmla="*/ 457200 w 471487"/>
                <a:gd name="connsiteY27" fmla="*/ 9525 h 283370"/>
                <a:gd name="connsiteX28" fmla="*/ 190500 w 471487"/>
                <a:gd name="connsiteY28" fmla="*/ 9525 h 283370"/>
                <a:gd name="connsiteX0" fmla="*/ 190500 w 471487"/>
                <a:gd name="connsiteY0" fmla="*/ 9525 h 283370"/>
                <a:gd name="connsiteX1" fmla="*/ 123825 w 471487"/>
                <a:gd name="connsiteY1" fmla="*/ 9525 h 283370"/>
                <a:gd name="connsiteX2" fmla="*/ 66675 w 471487"/>
                <a:gd name="connsiteY2" fmla="*/ 0 h 283370"/>
                <a:gd name="connsiteX3" fmla="*/ 45244 w 471487"/>
                <a:gd name="connsiteY3" fmla="*/ 26194 h 283370"/>
                <a:gd name="connsiteX4" fmla="*/ 38100 w 471487"/>
                <a:gd name="connsiteY4" fmla="*/ 47625 h 283370"/>
                <a:gd name="connsiteX5" fmla="*/ 0 w 471487"/>
                <a:gd name="connsiteY5" fmla="*/ 76200 h 283370"/>
                <a:gd name="connsiteX6" fmla="*/ 26194 w 471487"/>
                <a:gd name="connsiteY6" fmla="*/ 100013 h 283370"/>
                <a:gd name="connsiteX7" fmla="*/ 52387 w 471487"/>
                <a:gd name="connsiteY7" fmla="*/ 119063 h 283370"/>
                <a:gd name="connsiteX8" fmla="*/ 85725 w 471487"/>
                <a:gd name="connsiteY8" fmla="*/ 147638 h 283370"/>
                <a:gd name="connsiteX9" fmla="*/ 109537 w 471487"/>
                <a:gd name="connsiteY9" fmla="*/ 171450 h 283370"/>
                <a:gd name="connsiteX10" fmla="*/ 128587 w 471487"/>
                <a:gd name="connsiteY10" fmla="*/ 214313 h 283370"/>
                <a:gd name="connsiteX11" fmla="*/ 142875 w 471487"/>
                <a:gd name="connsiteY11" fmla="*/ 266700 h 283370"/>
                <a:gd name="connsiteX12" fmla="*/ 185737 w 471487"/>
                <a:gd name="connsiteY12" fmla="*/ 280988 h 283370"/>
                <a:gd name="connsiteX13" fmla="*/ 195262 w 471487"/>
                <a:gd name="connsiteY13" fmla="*/ 283370 h 283370"/>
                <a:gd name="connsiteX14" fmla="*/ 219076 w 471487"/>
                <a:gd name="connsiteY14" fmla="*/ 254794 h 283370"/>
                <a:gd name="connsiteX15" fmla="*/ 209550 w 471487"/>
                <a:gd name="connsiteY15" fmla="*/ 204788 h 283370"/>
                <a:gd name="connsiteX16" fmla="*/ 233363 w 471487"/>
                <a:gd name="connsiteY16" fmla="*/ 171450 h 283370"/>
                <a:gd name="connsiteX17" fmla="*/ 261937 w 471487"/>
                <a:gd name="connsiteY17" fmla="*/ 171450 h 283370"/>
                <a:gd name="connsiteX18" fmla="*/ 280987 w 471487"/>
                <a:gd name="connsiteY18" fmla="*/ 190500 h 283370"/>
                <a:gd name="connsiteX19" fmla="*/ 333375 w 471487"/>
                <a:gd name="connsiteY19" fmla="*/ 219075 h 283370"/>
                <a:gd name="connsiteX20" fmla="*/ 371475 w 471487"/>
                <a:gd name="connsiteY20" fmla="*/ 195263 h 283370"/>
                <a:gd name="connsiteX21" fmla="*/ 381000 w 471487"/>
                <a:gd name="connsiteY21" fmla="*/ 157163 h 283370"/>
                <a:gd name="connsiteX22" fmla="*/ 361950 w 471487"/>
                <a:gd name="connsiteY22" fmla="*/ 114300 h 283370"/>
                <a:gd name="connsiteX23" fmla="*/ 338137 w 471487"/>
                <a:gd name="connsiteY23" fmla="*/ 80963 h 283370"/>
                <a:gd name="connsiteX24" fmla="*/ 354806 w 471487"/>
                <a:gd name="connsiteY24" fmla="*/ 69057 h 283370"/>
                <a:gd name="connsiteX25" fmla="*/ 428625 w 471487"/>
                <a:gd name="connsiteY25" fmla="*/ 69056 h 283370"/>
                <a:gd name="connsiteX26" fmla="*/ 471487 w 471487"/>
                <a:gd name="connsiteY26" fmla="*/ 73819 h 283370"/>
                <a:gd name="connsiteX27" fmla="*/ 457200 w 471487"/>
                <a:gd name="connsiteY27" fmla="*/ 9525 h 283370"/>
                <a:gd name="connsiteX28" fmla="*/ 190500 w 471487"/>
                <a:gd name="connsiteY28" fmla="*/ 9525 h 28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1487" h="283370">
                  <a:moveTo>
                    <a:pt x="190500" y="9525"/>
                  </a:moveTo>
                  <a:lnTo>
                    <a:pt x="123825" y="9525"/>
                  </a:lnTo>
                  <a:lnTo>
                    <a:pt x="66675" y="0"/>
                  </a:lnTo>
                  <a:cubicBezTo>
                    <a:pt x="61913" y="9525"/>
                    <a:pt x="50006" y="16669"/>
                    <a:pt x="45244" y="26194"/>
                  </a:cubicBezTo>
                  <a:lnTo>
                    <a:pt x="38100" y="47625"/>
                  </a:lnTo>
                  <a:lnTo>
                    <a:pt x="0" y="76200"/>
                  </a:lnTo>
                  <a:cubicBezTo>
                    <a:pt x="7144" y="84138"/>
                    <a:pt x="19050" y="92075"/>
                    <a:pt x="26194" y="100013"/>
                  </a:cubicBezTo>
                  <a:lnTo>
                    <a:pt x="52387" y="119063"/>
                  </a:lnTo>
                  <a:lnTo>
                    <a:pt x="85725" y="147638"/>
                  </a:lnTo>
                  <a:lnTo>
                    <a:pt x="109537" y="171450"/>
                  </a:lnTo>
                  <a:lnTo>
                    <a:pt x="128587" y="214313"/>
                  </a:lnTo>
                  <a:lnTo>
                    <a:pt x="142875" y="266700"/>
                  </a:lnTo>
                  <a:lnTo>
                    <a:pt x="185737" y="280988"/>
                  </a:lnTo>
                  <a:cubicBezTo>
                    <a:pt x="194468" y="283766"/>
                    <a:pt x="192087" y="282576"/>
                    <a:pt x="195262" y="283370"/>
                  </a:cubicBezTo>
                  <a:cubicBezTo>
                    <a:pt x="200818" y="279004"/>
                    <a:pt x="215901" y="265113"/>
                    <a:pt x="219076" y="254794"/>
                  </a:cubicBezTo>
                  <a:lnTo>
                    <a:pt x="209550" y="204788"/>
                  </a:lnTo>
                  <a:lnTo>
                    <a:pt x="233363" y="171450"/>
                  </a:lnTo>
                  <a:lnTo>
                    <a:pt x="261937" y="171450"/>
                  </a:lnTo>
                  <a:lnTo>
                    <a:pt x="280987" y="190500"/>
                  </a:lnTo>
                  <a:lnTo>
                    <a:pt x="333375" y="219075"/>
                  </a:lnTo>
                  <a:lnTo>
                    <a:pt x="371475" y="195263"/>
                  </a:lnTo>
                  <a:lnTo>
                    <a:pt x="381000" y="157163"/>
                  </a:lnTo>
                  <a:lnTo>
                    <a:pt x="361950" y="114300"/>
                  </a:lnTo>
                  <a:lnTo>
                    <a:pt x="338137" y="80963"/>
                  </a:lnTo>
                  <a:lnTo>
                    <a:pt x="354806" y="69057"/>
                  </a:lnTo>
                  <a:cubicBezTo>
                    <a:pt x="373062" y="65088"/>
                    <a:pt x="409178" y="68262"/>
                    <a:pt x="428625" y="69056"/>
                  </a:cubicBezTo>
                  <a:cubicBezTo>
                    <a:pt x="448072" y="69850"/>
                    <a:pt x="452437" y="73819"/>
                    <a:pt x="471487" y="73819"/>
                  </a:cubicBezTo>
                  <a:lnTo>
                    <a:pt x="457200" y="9525"/>
                  </a:lnTo>
                  <a:lnTo>
                    <a:pt x="190500" y="9525"/>
                  </a:lnTo>
                  <a:close/>
                </a:path>
              </a:pathLst>
            </a:cu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grpSp>
        <p:nvGrpSpPr>
          <p:cNvPr id="8" name="Groupe 7"/>
          <p:cNvGrpSpPr/>
          <p:nvPr/>
        </p:nvGrpSpPr>
        <p:grpSpPr>
          <a:xfrm>
            <a:off x="3178749" y="3434982"/>
            <a:ext cx="2153494" cy="552337"/>
            <a:chOff x="3181380" y="3414199"/>
            <a:chExt cx="2153494" cy="552337"/>
          </a:xfrm>
        </p:grpSpPr>
        <p:sp>
          <p:nvSpPr>
            <p:cNvPr id="6" name="Rectangle à coins arrondis 5"/>
            <p:cNvSpPr/>
            <p:nvPr/>
          </p:nvSpPr>
          <p:spPr>
            <a:xfrm rot="21212865">
              <a:off x="3181380" y="3464549"/>
              <a:ext cx="877757" cy="360147"/>
            </a:xfrm>
            <a:custGeom>
              <a:avLst/>
              <a:gdLst>
                <a:gd name="connsiteX0" fmla="*/ 0 w 947858"/>
                <a:gd name="connsiteY0" fmla="*/ 54646 h 327872"/>
                <a:gd name="connsiteX1" fmla="*/ 54646 w 947858"/>
                <a:gd name="connsiteY1" fmla="*/ 0 h 327872"/>
                <a:gd name="connsiteX2" fmla="*/ 893212 w 947858"/>
                <a:gd name="connsiteY2" fmla="*/ 0 h 327872"/>
                <a:gd name="connsiteX3" fmla="*/ 947858 w 947858"/>
                <a:gd name="connsiteY3" fmla="*/ 54646 h 327872"/>
                <a:gd name="connsiteX4" fmla="*/ 947858 w 947858"/>
                <a:gd name="connsiteY4" fmla="*/ 273226 h 327872"/>
                <a:gd name="connsiteX5" fmla="*/ 893212 w 947858"/>
                <a:gd name="connsiteY5" fmla="*/ 327872 h 327872"/>
                <a:gd name="connsiteX6" fmla="*/ 54646 w 947858"/>
                <a:gd name="connsiteY6" fmla="*/ 327872 h 327872"/>
                <a:gd name="connsiteX7" fmla="*/ 0 w 947858"/>
                <a:gd name="connsiteY7" fmla="*/ 273226 h 327872"/>
                <a:gd name="connsiteX8" fmla="*/ 0 w 947858"/>
                <a:gd name="connsiteY8" fmla="*/ 54646 h 327872"/>
                <a:gd name="connsiteX0" fmla="*/ 0 w 947858"/>
                <a:gd name="connsiteY0" fmla="*/ 54646 h 336444"/>
                <a:gd name="connsiteX1" fmla="*/ 54646 w 947858"/>
                <a:gd name="connsiteY1" fmla="*/ 0 h 336444"/>
                <a:gd name="connsiteX2" fmla="*/ 893212 w 947858"/>
                <a:gd name="connsiteY2" fmla="*/ 0 h 336444"/>
                <a:gd name="connsiteX3" fmla="*/ 947858 w 947858"/>
                <a:gd name="connsiteY3" fmla="*/ 54646 h 336444"/>
                <a:gd name="connsiteX4" fmla="*/ 947858 w 947858"/>
                <a:gd name="connsiteY4" fmla="*/ 273226 h 336444"/>
                <a:gd name="connsiteX5" fmla="*/ 882453 w 947858"/>
                <a:gd name="connsiteY5" fmla="*/ 336444 h 336444"/>
                <a:gd name="connsiteX6" fmla="*/ 54646 w 947858"/>
                <a:gd name="connsiteY6" fmla="*/ 327872 h 336444"/>
                <a:gd name="connsiteX7" fmla="*/ 0 w 947858"/>
                <a:gd name="connsiteY7" fmla="*/ 273226 h 336444"/>
                <a:gd name="connsiteX8" fmla="*/ 0 w 947858"/>
                <a:gd name="connsiteY8" fmla="*/ 54646 h 336444"/>
                <a:gd name="connsiteX0" fmla="*/ 0 w 947858"/>
                <a:gd name="connsiteY0" fmla="*/ 54646 h 336444"/>
                <a:gd name="connsiteX1" fmla="*/ 54646 w 947858"/>
                <a:gd name="connsiteY1" fmla="*/ 0 h 336444"/>
                <a:gd name="connsiteX2" fmla="*/ 893212 w 947858"/>
                <a:gd name="connsiteY2" fmla="*/ 0 h 336444"/>
                <a:gd name="connsiteX3" fmla="*/ 947858 w 947858"/>
                <a:gd name="connsiteY3" fmla="*/ 54646 h 336444"/>
                <a:gd name="connsiteX4" fmla="*/ 810347 w 947858"/>
                <a:gd name="connsiteY4" fmla="*/ 277254 h 336444"/>
                <a:gd name="connsiteX5" fmla="*/ 882453 w 947858"/>
                <a:gd name="connsiteY5" fmla="*/ 336444 h 336444"/>
                <a:gd name="connsiteX6" fmla="*/ 54646 w 947858"/>
                <a:gd name="connsiteY6" fmla="*/ 327872 h 336444"/>
                <a:gd name="connsiteX7" fmla="*/ 0 w 947858"/>
                <a:gd name="connsiteY7" fmla="*/ 273226 h 336444"/>
                <a:gd name="connsiteX8" fmla="*/ 0 w 947858"/>
                <a:gd name="connsiteY8" fmla="*/ 54646 h 336444"/>
                <a:gd name="connsiteX0" fmla="*/ 0 w 901232"/>
                <a:gd name="connsiteY0" fmla="*/ 54646 h 336444"/>
                <a:gd name="connsiteX1" fmla="*/ 54646 w 901232"/>
                <a:gd name="connsiteY1" fmla="*/ 0 h 336444"/>
                <a:gd name="connsiteX2" fmla="*/ 893212 w 901232"/>
                <a:gd name="connsiteY2" fmla="*/ 0 h 336444"/>
                <a:gd name="connsiteX3" fmla="*/ 858677 w 901232"/>
                <a:gd name="connsiteY3" fmla="*/ 64139 h 336444"/>
                <a:gd name="connsiteX4" fmla="*/ 810347 w 901232"/>
                <a:gd name="connsiteY4" fmla="*/ 277254 h 336444"/>
                <a:gd name="connsiteX5" fmla="*/ 882453 w 901232"/>
                <a:gd name="connsiteY5" fmla="*/ 336444 h 336444"/>
                <a:gd name="connsiteX6" fmla="*/ 54646 w 901232"/>
                <a:gd name="connsiteY6" fmla="*/ 327872 h 336444"/>
                <a:gd name="connsiteX7" fmla="*/ 0 w 901232"/>
                <a:gd name="connsiteY7" fmla="*/ 273226 h 336444"/>
                <a:gd name="connsiteX8" fmla="*/ 0 w 901232"/>
                <a:gd name="connsiteY8" fmla="*/ 54646 h 336444"/>
                <a:gd name="connsiteX0" fmla="*/ 0 w 928525"/>
                <a:gd name="connsiteY0" fmla="*/ 54646 h 336444"/>
                <a:gd name="connsiteX1" fmla="*/ 54646 w 928525"/>
                <a:gd name="connsiteY1" fmla="*/ 0 h 336444"/>
                <a:gd name="connsiteX2" fmla="*/ 893212 w 928525"/>
                <a:gd name="connsiteY2" fmla="*/ 0 h 336444"/>
                <a:gd name="connsiteX3" fmla="*/ 928525 w 928525"/>
                <a:gd name="connsiteY3" fmla="*/ 52459 h 336444"/>
                <a:gd name="connsiteX4" fmla="*/ 810347 w 928525"/>
                <a:gd name="connsiteY4" fmla="*/ 277254 h 336444"/>
                <a:gd name="connsiteX5" fmla="*/ 882453 w 928525"/>
                <a:gd name="connsiteY5" fmla="*/ 336444 h 336444"/>
                <a:gd name="connsiteX6" fmla="*/ 54646 w 928525"/>
                <a:gd name="connsiteY6" fmla="*/ 327872 h 336444"/>
                <a:gd name="connsiteX7" fmla="*/ 0 w 928525"/>
                <a:gd name="connsiteY7" fmla="*/ 273226 h 336444"/>
                <a:gd name="connsiteX8" fmla="*/ 0 w 928525"/>
                <a:gd name="connsiteY8" fmla="*/ 54646 h 336444"/>
                <a:gd name="connsiteX0" fmla="*/ 180376 w 928525"/>
                <a:gd name="connsiteY0" fmla="*/ 104414 h 336444"/>
                <a:gd name="connsiteX1" fmla="*/ 54646 w 928525"/>
                <a:gd name="connsiteY1" fmla="*/ 0 h 336444"/>
                <a:gd name="connsiteX2" fmla="*/ 893212 w 928525"/>
                <a:gd name="connsiteY2" fmla="*/ 0 h 336444"/>
                <a:gd name="connsiteX3" fmla="*/ 928525 w 928525"/>
                <a:gd name="connsiteY3" fmla="*/ 52459 h 336444"/>
                <a:gd name="connsiteX4" fmla="*/ 810347 w 928525"/>
                <a:gd name="connsiteY4" fmla="*/ 277254 h 336444"/>
                <a:gd name="connsiteX5" fmla="*/ 882453 w 928525"/>
                <a:gd name="connsiteY5" fmla="*/ 336444 h 336444"/>
                <a:gd name="connsiteX6" fmla="*/ 54646 w 928525"/>
                <a:gd name="connsiteY6" fmla="*/ 327872 h 336444"/>
                <a:gd name="connsiteX7" fmla="*/ 0 w 928525"/>
                <a:gd name="connsiteY7" fmla="*/ 273226 h 336444"/>
                <a:gd name="connsiteX8" fmla="*/ 180376 w 928525"/>
                <a:gd name="connsiteY8" fmla="*/ 104414 h 336444"/>
                <a:gd name="connsiteX0" fmla="*/ 180376 w 928525"/>
                <a:gd name="connsiteY0" fmla="*/ 104414 h 336444"/>
                <a:gd name="connsiteX1" fmla="*/ 54646 w 928525"/>
                <a:gd name="connsiteY1" fmla="*/ 0 h 336444"/>
                <a:gd name="connsiteX2" fmla="*/ 893212 w 928525"/>
                <a:gd name="connsiteY2" fmla="*/ 0 h 336444"/>
                <a:gd name="connsiteX3" fmla="*/ 928525 w 928525"/>
                <a:gd name="connsiteY3" fmla="*/ 52459 h 336444"/>
                <a:gd name="connsiteX4" fmla="*/ 810347 w 928525"/>
                <a:gd name="connsiteY4" fmla="*/ 277254 h 336444"/>
                <a:gd name="connsiteX5" fmla="*/ 882453 w 928525"/>
                <a:gd name="connsiteY5" fmla="*/ 336444 h 336444"/>
                <a:gd name="connsiteX6" fmla="*/ 54646 w 928525"/>
                <a:gd name="connsiteY6" fmla="*/ 327872 h 336444"/>
                <a:gd name="connsiteX7" fmla="*/ 0 w 928525"/>
                <a:gd name="connsiteY7" fmla="*/ 273226 h 336444"/>
                <a:gd name="connsiteX8" fmla="*/ 180376 w 928525"/>
                <a:gd name="connsiteY8" fmla="*/ 104414 h 336444"/>
                <a:gd name="connsiteX0" fmla="*/ 129608 w 877757"/>
                <a:gd name="connsiteY0" fmla="*/ 104414 h 336444"/>
                <a:gd name="connsiteX1" fmla="*/ 3878 w 877757"/>
                <a:gd name="connsiteY1" fmla="*/ 0 h 336444"/>
                <a:gd name="connsiteX2" fmla="*/ 842444 w 877757"/>
                <a:gd name="connsiteY2" fmla="*/ 0 h 336444"/>
                <a:gd name="connsiteX3" fmla="*/ 877757 w 877757"/>
                <a:gd name="connsiteY3" fmla="*/ 52459 h 336444"/>
                <a:gd name="connsiteX4" fmla="*/ 759579 w 877757"/>
                <a:gd name="connsiteY4" fmla="*/ 277254 h 336444"/>
                <a:gd name="connsiteX5" fmla="*/ 831685 w 877757"/>
                <a:gd name="connsiteY5" fmla="*/ 336444 h 336444"/>
                <a:gd name="connsiteX6" fmla="*/ 3878 w 877757"/>
                <a:gd name="connsiteY6" fmla="*/ 327872 h 336444"/>
                <a:gd name="connsiteX7" fmla="*/ 152219 w 877757"/>
                <a:gd name="connsiteY7" fmla="*/ 296182 h 336444"/>
                <a:gd name="connsiteX8" fmla="*/ 129608 w 877757"/>
                <a:gd name="connsiteY8" fmla="*/ 104414 h 336444"/>
                <a:gd name="connsiteX0" fmla="*/ 129608 w 877757"/>
                <a:gd name="connsiteY0" fmla="*/ 104414 h 360147"/>
                <a:gd name="connsiteX1" fmla="*/ 3878 w 877757"/>
                <a:gd name="connsiteY1" fmla="*/ 0 h 360147"/>
                <a:gd name="connsiteX2" fmla="*/ 842444 w 877757"/>
                <a:gd name="connsiteY2" fmla="*/ 0 h 360147"/>
                <a:gd name="connsiteX3" fmla="*/ 877757 w 877757"/>
                <a:gd name="connsiteY3" fmla="*/ 52459 h 360147"/>
                <a:gd name="connsiteX4" fmla="*/ 759579 w 877757"/>
                <a:gd name="connsiteY4" fmla="*/ 277254 h 360147"/>
                <a:gd name="connsiteX5" fmla="*/ 831685 w 877757"/>
                <a:gd name="connsiteY5" fmla="*/ 336444 h 360147"/>
                <a:gd name="connsiteX6" fmla="*/ 29596 w 877757"/>
                <a:gd name="connsiteY6" fmla="*/ 360147 h 360147"/>
                <a:gd name="connsiteX7" fmla="*/ 152219 w 877757"/>
                <a:gd name="connsiteY7" fmla="*/ 296182 h 360147"/>
                <a:gd name="connsiteX8" fmla="*/ 129608 w 877757"/>
                <a:gd name="connsiteY8" fmla="*/ 104414 h 36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757" h="360147">
                  <a:moveTo>
                    <a:pt x="129608" y="104414"/>
                  </a:moveTo>
                  <a:cubicBezTo>
                    <a:pt x="129608" y="74234"/>
                    <a:pt x="-26302" y="0"/>
                    <a:pt x="3878" y="0"/>
                  </a:cubicBezTo>
                  <a:lnTo>
                    <a:pt x="842444" y="0"/>
                  </a:lnTo>
                  <a:cubicBezTo>
                    <a:pt x="872624" y="0"/>
                    <a:pt x="877757" y="22279"/>
                    <a:pt x="877757" y="52459"/>
                  </a:cubicBezTo>
                  <a:lnTo>
                    <a:pt x="759579" y="277254"/>
                  </a:lnTo>
                  <a:cubicBezTo>
                    <a:pt x="759579" y="307434"/>
                    <a:pt x="861865" y="336444"/>
                    <a:pt x="831685" y="336444"/>
                  </a:cubicBezTo>
                  <a:cubicBezTo>
                    <a:pt x="552163" y="336444"/>
                    <a:pt x="309118" y="360147"/>
                    <a:pt x="29596" y="360147"/>
                  </a:cubicBezTo>
                  <a:cubicBezTo>
                    <a:pt x="-584" y="360147"/>
                    <a:pt x="152219" y="326362"/>
                    <a:pt x="152219" y="296182"/>
                  </a:cubicBezTo>
                  <a:cubicBezTo>
                    <a:pt x="212344" y="239911"/>
                    <a:pt x="219768" y="216840"/>
                    <a:pt x="129608" y="104414"/>
                  </a:cubicBezTo>
                  <a:close/>
                </a:path>
              </a:pathLst>
            </a:cu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rot="1662715">
              <a:off x="4169065" y="3655786"/>
              <a:ext cx="1165809" cy="310750"/>
            </a:xfrm>
            <a:custGeom>
              <a:avLst/>
              <a:gdLst>
                <a:gd name="connsiteX0" fmla="*/ 0 w 1169127"/>
                <a:gd name="connsiteY0" fmla="*/ 54200 h 325191"/>
                <a:gd name="connsiteX1" fmla="*/ 54200 w 1169127"/>
                <a:gd name="connsiteY1" fmla="*/ 0 h 325191"/>
                <a:gd name="connsiteX2" fmla="*/ 1114927 w 1169127"/>
                <a:gd name="connsiteY2" fmla="*/ 0 h 325191"/>
                <a:gd name="connsiteX3" fmla="*/ 1169127 w 1169127"/>
                <a:gd name="connsiteY3" fmla="*/ 54200 h 325191"/>
                <a:gd name="connsiteX4" fmla="*/ 1169127 w 1169127"/>
                <a:gd name="connsiteY4" fmla="*/ 270991 h 325191"/>
                <a:gd name="connsiteX5" fmla="*/ 1114927 w 1169127"/>
                <a:gd name="connsiteY5" fmla="*/ 325191 h 325191"/>
                <a:gd name="connsiteX6" fmla="*/ 54200 w 1169127"/>
                <a:gd name="connsiteY6" fmla="*/ 325191 h 325191"/>
                <a:gd name="connsiteX7" fmla="*/ 0 w 1169127"/>
                <a:gd name="connsiteY7" fmla="*/ 270991 h 325191"/>
                <a:gd name="connsiteX8" fmla="*/ 0 w 1169127"/>
                <a:gd name="connsiteY8" fmla="*/ 54200 h 325191"/>
                <a:gd name="connsiteX0" fmla="*/ 0 w 1169127"/>
                <a:gd name="connsiteY0" fmla="*/ 54200 h 325191"/>
                <a:gd name="connsiteX1" fmla="*/ 54200 w 1169127"/>
                <a:gd name="connsiteY1" fmla="*/ 0 h 325191"/>
                <a:gd name="connsiteX2" fmla="*/ 1114927 w 1169127"/>
                <a:gd name="connsiteY2" fmla="*/ 0 h 325191"/>
                <a:gd name="connsiteX3" fmla="*/ 1169127 w 1169127"/>
                <a:gd name="connsiteY3" fmla="*/ 54200 h 325191"/>
                <a:gd name="connsiteX4" fmla="*/ 1169127 w 1169127"/>
                <a:gd name="connsiteY4" fmla="*/ 270991 h 325191"/>
                <a:gd name="connsiteX5" fmla="*/ 1114927 w 1169127"/>
                <a:gd name="connsiteY5" fmla="*/ 325191 h 325191"/>
                <a:gd name="connsiteX6" fmla="*/ 123530 w 1169127"/>
                <a:gd name="connsiteY6" fmla="*/ 310750 h 325191"/>
                <a:gd name="connsiteX7" fmla="*/ 0 w 1169127"/>
                <a:gd name="connsiteY7" fmla="*/ 270991 h 325191"/>
                <a:gd name="connsiteX8" fmla="*/ 0 w 1169127"/>
                <a:gd name="connsiteY8" fmla="*/ 54200 h 325191"/>
                <a:gd name="connsiteX0" fmla="*/ 0 w 1169127"/>
                <a:gd name="connsiteY0" fmla="*/ 54200 h 325191"/>
                <a:gd name="connsiteX1" fmla="*/ 54200 w 1169127"/>
                <a:gd name="connsiteY1" fmla="*/ 0 h 325191"/>
                <a:gd name="connsiteX2" fmla="*/ 1114927 w 1169127"/>
                <a:gd name="connsiteY2" fmla="*/ 0 h 325191"/>
                <a:gd name="connsiteX3" fmla="*/ 1169127 w 1169127"/>
                <a:gd name="connsiteY3" fmla="*/ 54200 h 325191"/>
                <a:gd name="connsiteX4" fmla="*/ 1169127 w 1169127"/>
                <a:gd name="connsiteY4" fmla="*/ 270991 h 325191"/>
                <a:gd name="connsiteX5" fmla="*/ 1114927 w 1169127"/>
                <a:gd name="connsiteY5" fmla="*/ 325191 h 325191"/>
                <a:gd name="connsiteX6" fmla="*/ 123530 w 1169127"/>
                <a:gd name="connsiteY6" fmla="*/ 310750 h 325191"/>
                <a:gd name="connsiteX7" fmla="*/ 112389 w 1169127"/>
                <a:gd name="connsiteY7" fmla="*/ 233932 h 325191"/>
                <a:gd name="connsiteX8" fmla="*/ 0 w 1169127"/>
                <a:gd name="connsiteY8" fmla="*/ 54200 h 325191"/>
                <a:gd name="connsiteX0" fmla="*/ 0 w 1147379"/>
                <a:gd name="connsiteY0" fmla="*/ 53764 h 325191"/>
                <a:gd name="connsiteX1" fmla="*/ 32452 w 1147379"/>
                <a:gd name="connsiteY1" fmla="*/ 0 h 325191"/>
                <a:gd name="connsiteX2" fmla="*/ 1093179 w 1147379"/>
                <a:gd name="connsiteY2" fmla="*/ 0 h 325191"/>
                <a:gd name="connsiteX3" fmla="*/ 1147379 w 1147379"/>
                <a:gd name="connsiteY3" fmla="*/ 54200 h 325191"/>
                <a:gd name="connsiteX4" fmla="*/ 1147379 w 1147379"/>
                <a:gd name="connsiteY4" fmla="*/ 270991 h 325191"/>
                <a:gd name="connsiteX5" fmla="*/ 1093179 w 1147379"/>
                <a:gd name="connsiteY5" fmla="*/ 325191 h 325191"/>
                <a:gd name="connsiteX6" fmla="*/ 101782 w 1147379"/>
                <a:gd name="connsiteY6" fmla="*/ 310750 h 325191"/>
                <a:gd name="connsiteX7" fmla="*/ 90641 w 1147379"/>
                <a:gd name="connsiteY7" fmla="*/ 233932 h 325191"/>
                <a:gd name="connsiteX8" fmla="*/ 0 w 1147379"/>
                <a:gd name="connsiteY8" fmla="*/ 53764 h 325191"/>
                <a:gd name="connsiteX0" fmla="*/ 0 w 1281952"/>
                <a:gd name="connsiteY0" fmla="*/ 69510 h 325191"/>
                <a:gd name="connsiteX1" fmla="*/ 167025 w 1281952"/>
                <a:gd name="connsiteY1" fmla="*/ 0 h 325191"/>
                <a:gd name="connsiteX2" fmla="*/ 1227752 w 1281952"/>
                <a:gd name="connsiteY2" fmla="*/ 0 h 325191"/>
                <a:gd name="connsiteX3" fmla="*/ 1281952 w 1281952"/>
                <a:gd name="connsiteY3" fmla="*/ 54200 h 325191"/>
                <a:gd name="connsiteX4" fmla="*/ 1281952 w 1281952"/>
                <a:gd name="connsiteY4" fmla="*/ 270991 h 325191"/>
                <a:gd name="connsiteX5" fmla="*/ 1227752 w 1281952"/>
                <a:gd name="connsiteY5" fmla="*/ 325191 h 325191"/>
                <a:gd name="connsiteX6" fmla="*/ 236355 w 1281952"/>
                <a:gd name="connsiteY6" fmla="*/ 310750 h 325191"/>
                <a:gd name="connsiteX7" fmla="*/ 225214 w 1281952"/>
                <a:gd name="connsiteY7" fmla="*/ 233932 h 325191"/>
                <a:gd name="connsiteX8" fmla="*/ 0 w 1281952"/>
                <a:gd name="connsiteY8" fmla="*/ 69510 h 325191"/>
                <a:gd name="connsiteX0" fmla="*/ 0 w 1281952"/>
                <a:gd name="connsiteY0" fmla="*/ 69510 h 325191"/>
                <a:gd name="connsiteX1" fmla="*/ 167025 w 1281952"/>
                <a:gd name="connsiteY1" fmla="*/ 0 h 325191"/>
                <a:gd name="connsiteX2" fmla="*/ 1162945 w 1281952"/>
                <a:gd name="connsiteY2" fmla="*/ 23054 h 325191"/>
                <a:gd name="connsiteX3" fmla="*/ 1281952 w 1281952"/>
                <a:gd name="connsiteY3" fmla="*/ 54200 h 325191"/>
                <a:gd name="connsiteX4" fmla="*/ 1281952 w 1281952"/>
                <a:gd name="connsiteY4" fmla="*/ 270991 h 325191"/>
                <a:gd name="connsiteX5" fmla="*/ 1227752 w 1281952"/>
                <a:gd name="connsiteY5" fmla="*/ 325191 h 325191"/>
                <a:gd name="connsiteX6" fmla="*/ 236355 w 1281952"/>
                <a:gd name="connsiteY6" fmla="*/ 310750 h 325191"/>
                <a:gd name="connsiteX7" fmla="*/ 225214 w 1281952"/>
                <a:gd name="connsiteY7" fmla="*/ 233932 h 325191"/>
                <a:gd name="connsiteX8" fmla="*/ 0 w 1281952"/>
                <a:gd name="connsiteY8" fmla="*/ 69510 h 325191"/>
                <a:gd name="connsiteX0" fmla="*/ 0 w 1281952"/>
                <a:gd name="connsiteY0" fmla="*/ 69510 h 325191"/>
                <a:gd name="connsiteX1" fmla="*/ 167025 w 1281952"/>
                <a:gd name="connsiteY1" fmla="*/ 0 h 325191"/>
                <a:gd name="connsiteX2" fmla="*/ 1162945 w 1281952"/>
                <a:gd name="connsiteY2" fmla="*/ 23054 h 325191"/>
                <a:gd name="connsiteX3" fmla="*/ 978360 w 1281952"/>
                <a:gd name="connsiteY3" fmla="*/ 103790 h 325191"/>
                <a:gd name="connsiteX4" fmla="*/ 1281952 w 1281952"/>
                <a:gd name="connsiteY4" fmla="*/ 270991 h 325191"/>
                <a:gd name="connsiteX5" fmla="*/ 1227752 w 1281952"/>
                <a:gd name="connsiteY5" fmla="*/ 325191 h 325191"/>
                <a:gd name="connsiteX6" fmla="*/ 236355 w 1281952"/>
                <a:gd name="connsiteY6" fmla="*/ 310750 h 325191"/>
                <a:gd name="connsiteX7" fmla="*/ 225214 w 1281952"/>
                <a:gd name="connsiteY7" fmla="*/ 233932 h 325191"/>
                <a:gd name="connsiteX8" fmla="*/ 0 w 1281952"/>
                <a:gd name="connsiteY8" fmla="*/ 69510 h 325191"/>
                <a:gd name="connsiteX0" fmla="*/ 0 w 1281952"/>
                <a:gd name="connsiteY0" fmla="*/ 69510 h 310750"/>
                <a:gd name="connsiteX1" fmla="*/ 167025 w 1281952"/>
                <a:gd name="connsiteY1" fmla="*/ 0 h 310750"/>
                <a:gd name="connsiteX2" fmla="*/ 1162945 w 1281952"/>
                <a:gd name="connsiteY2" fmla="*/ 23054 h 310750"/>
                <a:gd name="connsiteX3" fmla="*/ 978360 w 1281952"/>
                <a:gd name="connsiteY3" fmla="*/ 103790 h 310750"/>
                <a:gd name="connsiteX4" fmla="*/ 1281952 w 1281952"/>
                <a:gd name="connsiteY4" fmla="*/ 270991 h 310750"/>
                <a:gd name="connsiteX5" fmla="*/ 935554 w 1281952"/>
                <a:gd name="connsiteY5" fmla="*/ 291880 h 310750"/>
                <a:gd name="connsiteX6" fmla="*/ 236355 w 1281952"/>
                <a:gd name="connsiteY6" fmla="*/ 310750 h 310750"/>
                <a:gd name="connsiteX7" fmla="*/ 225214 w 1281952"/>
                <a:gd name="connsiteY7" fmla="*/ 233932 h 310750"/>
                <a:gd name="connsiteX8" fmla="*/ 0 w 1281952"/>
                <a:gd name="connsiteY8" fmla="*/ 69510 h 310750"/>
                <a:gd name="connsiteX0" fmla="*/ 0 w 1179481"/>
                <a:gd name="connsiteY0" fmla="*/ 69510 h 374060"/>
                <a:gd name="connsiteX1" fmla="*/ 167025 w 1179481"/>
                <a:gd name="connsiteY1" fmla="*/ 0 h 374060"/>
                <a:gd name="connsiteX2" fmla="*/ 1162945 w 1179481"/>
                <a:gd name="connsiteY2" fmla="*/ 23054 h 374060"/>
                <a:gd name="connsiteX3" fmla="*/ 978360 w 1179481"/>
                <a:gd name="connsiteY3" fmla="*/ 103790 h 374060"/>
                <a:gd name="connsiteX4" fmla="*/ 1179481 w 1179481"/>
                <a:gd name="connsiteY4" fmla="*/ 368769 h 374060"/>
                <a:gd name="connsiteX5" fmla="*/ 935554 w 1179481"/>
                <a:gd name="connsiteY5" fmla="*/ 291880 h 374060"/>
                <a:gd name="connsiteX6" fmla="*/ 236355 w 1179481"/>
                <a:gd name="connsiteY6" fmla="*/ 310750 h 374060"/>
                <a:gd name="connsiteX7" fmla="*/ 225214 w 1179481"/>
                <a:gd name="connsiteY7" fmla="*/ 233932 h 374060"/>
                <a:gd name="connsiteX8" fmla="*/ 0 w 1179481"/>
                <a:gd name="connsiteY8" fmla="*/ 69510 h 374060"/>
                <a:gd name="connsiteX0" fmla="*/ 0 w 1179481"/>
                <a:gd name="connsiteY0" fmla="*/ 69510 h 374060"/>
                <a:gd name="connsiteX1" fmla="*/ 167025 w 1179481"/>
                <a:gd name="connsiteY1" fmla="*/ 0 h 374060"/>
                <a:gd name="connsiteX2" fmla="*/ 1162945 w 1179481"/>
                <a:gd name="connsiteY2" fmla="*/ 23054 h 374060"/>
                <a:gd name="connsiteX3" fmla="*/ 978360 w 1179481"/>
                <a:gd name="connsiteY3" fmla="*/ 103790 h 374060"/>
                <a:gd name="connsiteX4" fmla="*/ 1179481 w 1179481"/>
                <a:gd name="connsiteY4" fmla="*/ 368769 h 374060"/>
                <a:gd name="connsiteX5" fmla="*/ 935554 w 1179481"/>
                <a:gd name="connsiteY5" fmla="*/ 291880 h 374060"/>
                <a:gd name="connsiteX6" fmla="*/ 236355 w 1179481"/>
                <a:gd name="connsiteY6" fmla="*/ 310750 h 374060"/>
                <a:gd name="connsiteX7" fmla="*/ 225214 w 1179481"/>
                <a:gd name="connsiteY7" fmla="*/ 233932 h 374060"/>
                <a:gd name="connsiteX8" fmla="*/ 0 w 1179481"/>
                <a:gd name="connsiteY8" fmla="*/ 69510 h 374060"/>
                <a:gd name="connsiteX0" fmla="*/ 0 w 1165809"/>
                <a:gd name="connsiteY0" fmla="*/ 69510 h 310750"/>
                <a:gd name="connsiteX1" fmla="*/ 167025 w 1165809"/>
                <a:gd name="connsiteY1" fmla="*/ 0 h 310750"/>
                <a:gd name="connsiteX2" fmla="*/ 1162945 w 1165809"/>
                <a:gd name="connsiteY2" fmla="*/ 23054 h 310750"/>
                <a:gd name="connsiteX3" fmla="*/ 978360 w 1165809"/>
                <a:gd name="connsiteY3" fmla="*/ 103790 h 310750"/>
                <a:gd name="connsiteX4" fmla="*/ 919554 w 1165809"/>
                <a:gd name="connsiteY4" fmla="*/ 208626 h 310750"/>
                <a:gd name="connsiteX5" fmla="*/ 935554 w 1165809"/>
                <a:gd name="connsiteY5" fmla="*/ 291880 h 310750"/>
                <a:gd name="connsiteX6" fmla="*/ 236355 w 1165809"/>
                <a:gd name="connsiteY6" fmla="*/ 310750 h 310750"/>
                <a:gd name="connsiteX7" fmla="*/ 225214 w 1165809"/>
                <a:gd name="connsiteY7" fmla="*/ 233932 h 310750"/>
                <a:gd name="connsiteX8" fmla="*/ 0 w 1165809"/>
                <a:gd name="connsiteY8" fmla="*/ 69510 h 31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809" h="310750">
                  <a:moveTo>
                    <a:pt x="0" y="69510"/>
                  </a:moveTo>
                  <a:cubicBezTo>
                    <a:pt x="0" y="39576"/>
                    <a:pt x="137091" y="0"/>
                    <a:pt x="167025" y="0"/>
                  </a:cubicBezTo>
                  <a:lnTo>
                    <a:pt x="1162945" y="23054"/>
                  </a:lnTo>
                  <a:cubicBezTo>
                    <a:pt x="1192879" y="23054"/>
                    <a:pt x="978360" y="73856"/>
                    <a:pt x="978360" y="103790"/>
                  </a:cubicBezTo>
                  <a:cubicBezTo>
                    <a:pt x="1045400" y="192116"/>
                    <a:pt x="786837" y="99859"/>
                    <a:pt x="919554" y="208626"/>
                  </a:cubicBezTo>
                  <a:cubicBezTo>
                    <a:pt x="919554" y="238560"/>
                    <a:pt x="965488" y="291880"/>
                    <a:pt x="935554" y="291880"/>
                  </a:cubicBezTo>
                  <a:cubicBezTo>
                    <a:pt x="581978" y="291880"/>
                    <a:pt x="589931" y="310750"/>
                    <a:pt x="236355" y="310750"/>
                  </a:cubicBezTo>
                  <a:cubicBezTo>
                    <a:pt x="206421" y="310750"/>
                    <a:pt x="225214" y="263866"/>
                    <a:pt x="225214" y="233932"/>
                  </a:cubicBezTo>
                  <a:lnTo>
                    <a:pt x="0" y="69510"/>
                  </a:lnTo>
                  <a:close/>
                </a:path>
              </a:pathLst>
            </a:cu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Ellipse 6"/>
            <p:cNvSpPr/>
            <p:nvPr/>
          </p:nvSpPr>
          <p:spPr>
            <a:xfrm>
              <a:off x="3948468" y="3414199"/>
              <a:ext cx="487011" cy="432312"/>
            </a:xfrm>
            <a:prstGeom prst="ellipse">
              <a:avLst/>
            </a:prstGeom>
            <a:solidFill>
              <a:schemeClr val="accent1">
                <a:alpha val="67000"/>
              </a:schemeClr>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2" name="Arc 11"/>
          <p:cNvSpPr/>
          <p:nvPr/>
        </p:nvSpPr>
        <p:spPr>
          <a:xfrm rot="381506">
            <a:off x="3552743" y="3450465"/>
            <a:ext cx="1273198" cy="792088"/>
          </a:xfrm>
          <a:prstGeom prst="arc">
            <a:avLst>
              <a:gd name="adj1" fmla="val 818347"/>
              <a:gd name="adj2" fmla="val 10268867"/>
            </a:avLst>
          </a:prstGeom>
          <a:ln w="28575">
            <a:solidFill>
              <a:schemeClr val="bg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0" name="ZoneTexte 19"/>
          <p:cNvSpPr txBox="1"/>
          <p:nvPr/>
        </p:nvSpPr>
        <p:spPr>
          <a:xfrm>
            <a:off x="4661567" y="4338395"/>
            <a:ext cx="1478290" cy="577081"/>
          </a:xfrm>
          <a:prstGeom prst="rect">
            <a:avLst/>
          </a:prstGeom>
          <a:noFill/>
        </p:spPr>
        <p:txBody>
          <a:bodyPr wrap="none" rtlCol="0">
            <a:spAutoFit/>
          </a:bodyPr>
          <a:lstStyle/>
          <a:p>
            <a:r>
              <a:rPr lang="fr-CH" sz="1050" dirty="0" err="1" smtClean="0">
                <a:solidFill>
                  <a:schemeClr val="bg1"/>
                </a:solidFill>
              </a:rPr>
              <a:t>Carêne</a:t>
            </a:r>
            <a:r>
              <a:rPr lang="fr-CH" sz="1050" dirty="0" smtClean="0">
                <a:solidFill>
                  <a:schemeClr val="bg1"/>
                </a:solidFill>
              </a:rPr>
              <a:t> &gt; 90 degré </a:t>
            </a:r>
          </a:p>
          <a:p>
            <a:r>
              <a:rPr lang="fr-CH" sz="1050" dirty="0" smtClean="0">
                <a:solidFill>
                  <a:schemeClr val="bg1"/>
                </a:solidFill>
              </a:rPr>
              <a:t>(sur vue de face)</a:t>
            </a:r>
          </a:p>
          <a:p>
            <a:r>
              <a:rPr lang="fr-CH" sz="1050" dirty="0" smtClean="0">
                <a:solidFill>
                  <a:schemeClr val="bg1"/>
                </a:solidFill>
                <a:sym typeface="Wingdings" panose="05000000000000000000" pitchFamily="2" charset="2"/>
              </a:rPr>
              <a:t> Penser d</a:t>
            </a:r>
            <a:r>
              <a:rPr lang="fr-CH" sz="1050" dirty="0" smtClean="0">
                <a:solidFill>
                  <a:schemeClr val="bg1"/>
                </a:solidFill>
              </a:rPr>
              <a:t>ilatation OG</a:t>
            </a:r>
            <a:endParaRPr lang="fr-CH" sz="1050" dirty="0">
              <a:solidFill>
                <a:schemeClr val="bg1"/>
              </a:solidFill>
            </a:endParaRPr>
          </a:p>
        </p:txBody>
      </p:sp>
    </p:spTree>
    <p:extLst>
      <p:ext uri="{BB962C8B-B14F-4D97-AF65-F5344CB8AC3E}">
        <p14:creationId xmlns:p14="http://schemas.microsoft.com/office/powerpoint/2010/main" val="36513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47664" y="188640"/>
            <a:ext cx="5544616" cy="1754326"/>
          </a:xfrm>
          <a:prstGeom prst="rect">
            <a:avLst/>
          </a:prstGeom>
          <a:noFill/>
        </p:spPr>
        <p:txBody>
          <a:bodyPr wrap="square" rtlCol="0">
            <a:spAutoFit/>
          </a:bodyPr>
          <a:lstStyle/>
          <a:p>
            <a:pPr algn="ctr"/>
            <a:endParaRPr lang="fr-CH" sz="5400" b="1" dirty="0"/>
          </a:p>
          <a:p>
            <a:pPr algn="ctr"/>
            <a:r>
              <a:rPr lang="fr-CH" sz="5400" b="1" dirty="0" smtClean="0"/>
              <a:t> CIV</a:t>
            </a:r>
            <a:endParaRPr lang="fr-CH" sz="5400" b="1" dirty="0"/>
          </a:p>
        </p:txBody>
      </p:sp>
      <p:sp>
        <p:nvSpPr>
          <p:cNvPr id="2" name="Rectangle 1"/>
          <p:cNvSpPr/>
          <p:nvPr/>
        </p:nvSpPr>
        <p:spPr>
          <a:xfrm>
            <a:off x="3023828" y="486650"/>
            <a:ext cx="2880320" cy="2166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3203848" y="2852936"/>
            <a:ext cx="2952328" cy="3158823"/>
          </a:xfrm>
          <a:prstGeom prst="rect">
            <a:avLst/>
          </a:prstGeom>
        </p:spPr>
      </p:pic>
      <p:sp>
        <p:nvSpPr>
          <p:cNvPr id="6" name="ZoneTexte 5"/>
          <p:cNvSpPr txBox="1"/>
          <p:nvPr/>
        </p:nvSpPr>
        <p:spPr>
          <a:xfrm>
            <a:off x="6084168" y="4096542"/>
            <a:ext cx="1588897" cy="369332"/>
          </a:xfrm>
          <a:prstGeom prst="rect">
            <a:avLst/>
          </a:prstGeom>
          <a:noFill/>
        </p:spPr>
        <p:txBody>
          <a:bodyPr wrap="none" rtlCol="0">
            <a:spAutoFit/>
          </a:bodyPr>
          <a:lstStyle/>
          <a:p>
            <a:r>
              <a:rPr lang="fr-CH" dirty="0"/>
              <a:t>p</a:t>
            </a:r>
            <a:r>
              <a:rPr lang="fr-CH" dirty="0" smtClean="0"/>
              <a:t>as si simple….</a:t>
            </a:r>
            <a:endParaRPr lang="fr-CH" dirty="0"/>
          </a:p>
        </p:txBody>
      </p:sp>
    </p:spTree>
    <p:extLst>
      <p:ext uri="{BB962C8B-B14F-4D97-AF65-F5344CB8AC3E}">
        <p14:creationId xmlns:p14="http://schemas.microsoft.com/office/powerpoint/2010/main" val="249790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43196" y="84126"/>
            <a:ext cx="4392488" cy="923330"/>
          </a:xfrm>
          <a:prstGeom prst="rect">
            <a:avLst/>
          </a:prstGeom>
          <a:noFill/>
        </p:spPr>
        <p:txBody>
          <a:bodyPr wrap="square" rtlCol="0">
            <a:spAutoFit/>
          </a:bodyPr>
          <a:lstStyle/>
          <a:p>
            <a:pPr algn="ctr"/>
            <a:r>
              <a:rPr lang="fr-CH" sz="5400" b="1" dirty="0" smtClean="0"/>
              <a:t>CIV </a:t>
            </a:r>
            <a:endParaRPr lang="fr-CH" sz="5400" b="1" dirty="0"/>
          </a:p>
        </p:txBody>
      </p:sp>
      <p:grpSp>
        <p:nvGrpSpPr>
          <p:cNvPr id="2" name="Groupe 1"/>
          <p:cNvGrpSpPr/>
          <p:nvPr/>
        </p:nvGrpSpPr>
        <p:grpSpPr>
          <a:xfrm>
            <a:off x="1475656" y="1484784"/>
            <a:ext cx="6748641" cy="3746518"/>
            <a:chOff x="1907866" y="2276872"/>
            <a:chExt cx="6748641" cy="3746518"/>
          </a:xfrm>
        </p:grpSpPr>
        <p:pic>
          <p:nvPicPr>
            <p:cNvPr id="6" name="Image 5"/>
            <p:cNvPicPr>
              <a:picLocks noChangeAspect="1"/>
            </p:cNvPicPr>
            <p:nvPr/>
          </p:nvPicPr>
          <p:blipFill rotWithShape="1">
            <a:blip r:embed="rId2"/>
            <a:srcRect b="34280"/>
            <a:stretch/>
          </p:blipFill>
          <p:spPr>
            <a:xfrm>
              <a:off x="1907866" y="2276872"/>
              <a:ext cx="4566687" cy="3486527"/>
            </a:xfrm>
            <a:prstGeom prst="rect">
              <a:avLst/>
            </a:prstGeom>
          </p:spPr>
        </p:pic>
        <p:cxnSp>
          <p:nvCxnSpPr>
            <p:cNvPr id="7" name="Connecteur droit avec flèche 6"/>
            <p:cNvCxnSpPr/>
            <p:nvPr/>
          </p:nvCxnSpPr>
          <p:spPr>
            <a:xfrm flipH="1">
              <a:off x="5039727" y="2973612"/>
              <a:ext cx="859494" cy="57606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flipH="1">
              <a:off x="4664898" y="3537295"/>
              <a:ext cx="240690" cy="300550"/>
              <a:chOff x="4691350" y="2118800"/>
              <a:chExt cx="240690" cy="300550"/>
            </a:xfrm>
          </p:grpSpPr>
          <p:sp>
            <p:nvSpPr>
              <p:cNvPr id="9" name="Forme libre 8"/>
              <p:cNvSpPr/>
              <p:nvPr/>
            </p:nvSpPr>
            <p:spPr>
              <a:xfrm>
                <a:off x="4691350" y="2190750"/>
                <a:ext cx="97344" cy="228600"/>
              </a:xfrm>
              <a:custGeom>
                <a:avLst/>
                <a:gdLst>
                  <a:gd name="connsiteX0" fmla="*/ 88545 w 88545"/>
                  <a:gd name="connsiteY0" fmla="*/ 0 h 240506"/>
                  <a:gd name="connsiteX1" fmla="*/ 2820 w 88545"/>
                  <a:gd name="connsiteY1" fmla="*/ 104775 h 240506"/>
                  <a:gd name="connsiteX2" fmla="*/ 29014 w 88545"/>
                  <a:gd name="connsiteY2" fmla="*/ 240506 h 240506"/>
                  <a:gd name="connsiteX0" fmla="*/ 97343 w 97343"/>
                  <a:gd name="connsiteY0" fmla="*/ 0 h 240506"/>
                  <a:gd name="connsiteX1" fmla="*/ 2093 w 97343"/>
                  <a:gd name="connsiteY1" fmla="*/ 92869 h 240506"/>
                  <a:gd name="connsiteX2" fmla="*/ 37812 w 97343"/>
                  <a:gd name="connsiteY2" fmla="*/ 240506 h 240506"/>
                  <a:gd name="connsiteX0" fmla="*/ 107456 w 107456"/>
                  <a:gd name="connsiteY0" fmla="*/ 0 h 240506"/>
                  <a:gd name="connsiteX1" fmla="*/ 12206 w 107456"/>
                  <a:gd name="connsiteY1" fmla="*/ 92869 h 240506"/>
                  <a:gd name="connsiteX2" fmla="*/ 47925 w 107456"/>
                  <a:gd name="connsiteY2" fmla="*/ 240506 h 240506"/>
                  <a:gd name="connsiteX0" fmla="*/ 97344 w 97344"/>
                  <a:gd name="connsiteY0" fmla="*/ 0 h 228600"/>
                  <a:gd name="connsiteX1" fmla="*/ 2094 w 97344"/>
                  <a:gd name="connsiteY1" fmla="*/ 80963 h 228600"/>
                  <a:gd name="connsiteX2" fmla="*/ 37813 w 97344"/>
                  <a:gd name="connsiteY2" fmla="*/ 228600 h 228600"/>
                </a:gdLst>
                <a:ahLst/>
                <a:cxnLst>
                  <a:cxn ang="0">
                    <a:pos x="connsiteX0" y="connsiteY0"/>
                  </a:cxn>
                  <a:cxn ang="0">
                    <a:pos x="connsiteX1" y="connsiteY1"/>
                  </a:cxn>
                  <a:cxn ang="0">
                    <a:pos x="connsiteX2" y="connsiteY2"/>
                  </a:cxn>
                </a:cxnLst>
                <a:rect l="l" t="t" r="r" b="b"/>
                <a:pathLst>
                  <a:path w="97344" h="228600">
                    <a:moveTo>
                      <a:pt x="97344" y="0"/>
                    </a:moveTo>
                    <a:cubicBezTo>
                      <a:pt x="59442" y="32345"/>
                      <a:pt x="12016" y="42863"/>
                      <a:pt x="2094" y="80963"/>
                    </a:cubicBezTo>
                    <a:cubicBezTo>
                      <a:pt x="-7828" y="119063"/>
                      <a:pt x="19755" y="180776"/>
                      <a:pt x="37813" y="228600"/>
                    </a:cubicBezTo>
                  </a:path>
                </a:pathLst>
              </a:custGeom>
              <a:noFill/>
              <a:ln>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0" name="Connecteur droit 9"/>
              <p:cNvCxnSpPr>
                <a:stCxn id="9" idx="0"/>
              </p:cNvCxnSpPr>
              <p:nvPr/>
            </p:nvCxnSpPr>
            <p:spPr>
              <a:xfrm flipV="1">
                <a:off x="4788694" y="2118800"/>
                <a:ext cx="143346" cy="71950"/>
              </a:xfrm>
              <a:prstGeom prst="line">
                <a:avLst/>
              </a:prstGeom>
              <a:noFill/>
              <a:ln>
                <a:solidFill>
                  <a:srgbClr val="7030A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11" name="ZoneTexte 10"/>
            <p:cNvSpPr txBox="1"/>
            <p:nvPr/>
          </p:nvSpPr>
          <p:spPr>
            <a:xfrm>
              <a:off x="5516507" y="2846739"/>
              <a:ext cx="1827215" cy="553998"/>
            </a:xfrm>
            <a:prstGeom prst="rect">
              <a:avLst/>
            </a:prstGeom>
            <a:noFill/>
          </p:spPr>
          <p:txBody>
            <a:bodyPr wrap="square" rtlCol="0">
              <a:spAutoFit/>
            </a:bodyPr>
            <a:lstStyle/>
            <a:p>
              <a:pPr algn="ctr"/>
              <a:r>
                <a:rPr lang="fr-CH" sz="1000" b="1" dirty="0" smtClean="0">
                  <a:solidFill>
                    <a:schemeClr val="accent6">
                      <a:lumMod val="75000"/>
                    </a:schemeClr>
                  </a:solidFill>
                </a:rPr>
                <a:t>CIV juxta artérielle</a:t>
              </a:r>
            </a:p>
            <a:p>
              <a:pPr algn="ctr"/>
              <a:r>
                <a:rPr lang="fr-CH" sz="1000" dirty="0" smtClean="0"/>
                <a:t>&lt; 1% en </a:t>
              </a:r>
              <a:r>
                <a:rPr lang="fr-CH" sz="1000" dirty="0" err="1" smtClean="0"/>
                <a:t>Eupope</a:t>
              </a:r>
              <a:endParaRPr lang="fr-CH" sz="1000" dirty="0" smtClean="0"/>
            </a:p>
            <a:p>
              <a:pPr algn="ctr"/>
              <a:r>
                <a:rPr lang="fr-CH" sz="1000" dirty="0" smtClean="0"/>
                <a:t>30% en Asie</a:t>
              </a:r>
              <a:endParaRPr lang="fr-CH" sz="1000" dirty="0"/>
            </a:p>
          </p:txBody>
        </p:sp>
        <p:cxnSp>
          <p:nvCxnSpPr>
            <p:cNvPr id="12" name="Connecteur droit avec flèche 11"/>
            <p:cNvCxnSpPr/>
            <p:nvPr/>
          </p:nvCxnSpPr>
          <p:spPr>
            <a:xfrm flipH="1">
              <a:off x="5469474" y="4219497"/>
              <a:ext cx="729556" cy="535310"/>
            </a:xfrm>
            <a:prstGeom prst="straightConnector1">
              <a:avLst/>
            </a:prstGeom>
            <a:ln>
              <a:solidFill>
                <a:srgbClr val="D2A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788665" y="4084916"/>
              <a:ext cx="2533066" cy="400110"/>
            </a:xfrm>
            <a:prstGeom prst="rect">
              <a:avLst/>
            </a:prstGeom>
            <a:noFill/>
          </p:spPr>
          <p:txBody>
            <a:bodyPr wrap="none" rtlCol="0">
              <a:spAutoFit/>
            </a:bodyPr>
            <a:lstStyle/>
            <a:p>
              <a:pPr algn="ctr"/>
              <a:r>
                <a:rPr lang="fr-CH" sz="1000" b="1" dirty="0" smtClean="0">
                  <a:solidFill>
                    <a:srgbClr val="D2A000"/>
                  </a:solidFill>
                </a:rPr>
                <a:t>CIV </a:t>
              </a:r>
              <a:r>
                <a:rPr lang="fr-CH" sz="1000" b="1" dirty="0" err="1" smtClean="0">
                  <a:solidFill>
                    <a:srgbClr val="D2A000"/>
                  </a:solidFill>
                </a:rPr>
                <a:t>infundibulaire</a:t>
              </a:r>
              <a:r>
                <a:rPr lang="fr-CH" sz="1000" b="1" dirty="0" smtClean="0">
                  <a:solidFill>
                    <a:srgbClr val="D2A000"/>
                  </a:solidFill>
                </a:rPr>
                <a:t> musculaires (</a:t>
              </a:r>
              <a:r>
                <a:rPr lang="fr-CH" sz="1000" b="1" dirty="0" err="1" smtClean="0">
                  <a:solidFill>
                    <a:srgbClr val="D2A000"/>
                  </a:solidFill>
                </a:rPr>
                <a:t>trabéculées</a:t>
              </a:r>
              <a:r>
                <a:rPr lang="fr-CH" sz="1000" b="1" dirty="0" smtClean="0">
                  <a:solidFill>
                    <a:srgbClr val="D2A000"/>
                  </a:solidFill>
                </a:rPr>
                <a:t>)</a:t>
              </a:r>
            </a:p>
            <a:p>
              <a:pPr algn="ctr"/>
              <a:r>
                <a:rPr lang="fr-CH" sz="1000" dirty="0" smtClean="0"/>
                <a:t>60-70% des cas</a:t>
              </a:r>
              <a:endParaRPr lang="fr-CH" sz="1000" dirty="0"/>
            </a:p>
          </p:txBody>
        </p:sp>
        <p:cxnSp>
          <p:nvCxnSpPr>
            <p:cNvPr id="14" name="Connecteur droit avec flèche 13"/>
            <p:cNvCxnSpPr/>
            <p:nvPr/>
          </p:nvCxnSpPr>
          <p:spPr>
            <a:xfrm flipH="1">
              <a:off x="4856916" y="3609245"/>
              <a:ext cx="2021044" cy="36678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869362" y="3490106"/>
              <a:ext cx="1446230" cy="553998"/>
            </a:xfrm>
            <a:prstGeom prst="rect">
              <a:avLst/>
            </a:prstGeom>
            <a:noFill/>
          </p:spPr>
          <p:txBody>
            <a:bodyPr wrap="none" rtlCol="0">
              <a:spAutoFit/>
            </a:bodyPr>
            <a:lstStyle/>
            <a:p>
              <a:pPr algn="ctr"/>
              <a:r>
                <a:rPr lang="fr-CH" sz="1000" b="1" dirty="0" smtClean="0">
                  <a:solidFill>
                    <a:srgbClr val="00B0F0"/>
                  </a:solidFill>
                </a:rPr>
                <a:t>CIV péri membraneuses</a:t>
              </a:r>
            </a:p>
            <a:p>
              <a:pPr algn="ctr"/>
              <a:r>
                <a:rPr lang="fr-CH" sz="1000" dirty="0" smtClean="0"/>
                <a:t>20-30% des cas</a:t>
              </a:r>
            </a:p>
            <a:p>
              <a:pPr algn="ctr"/>
              <a:r>
                <a:rPr lang="fr-CH" sz="1000" dirty="0" smtClean="0"/>
                <a:t>= majorité des </a:t>
              </a:r>
              <a:r>
                <a:rPr lang="fr-CH" sz="1000" dirty="0" err="1" smtClean="0"/>
                <a:t>ttt</a:t>
              </a:r>
              <a:r>
                <a:rPr lang="fr-CH" sz="1000" dirty="0" smtClean="0"/>
                <a:t> </a:t>
              </a:r>
              <a:r>
                <a:rPr lang="fr-CH" sz="1000" dirty="0" err="1" smtClean="0"/>
                <a:t>chir</a:t>
              </a:r>
              <a:r>
                <a:rPr lang="fr-CH" sz="1000" dirty="0" smtClean="0"/>
                <a:t>.</a:t>
              </a:r>
              <a:endParaRPr lang="fr-CH" sz="1000" dirty="0"/>
            </a:p>
          </p:txBody>
        </p:sp>
        <p:cxnSp>
          <p:nvCxnSpPr>
            <p:cNvPr id="16" name="Connecteur droit avec flèche 15"/>
            <p:cNvCxnSpPr/>
            <p:nvPr/>
          </p:nvCxnSpPr>
          <p:spPr>
            <a:xfrm flipH="1" flipV="1">
              <a:off x="4601038" y="5170218"/>
              <a:ext cx="1483292" cy="41403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084331" y="5452865"/>
              <a:ext cx="2572176" cy="553998"/>
            </a:xfrm>
            <a:prstGeom prst="rect">
              <a:avLst/>
            </a:prstGeom>
            <a:noFill/>
          </p:spPr>
          <p:txBody>
            <a:bodyPr wrap="square" rtlCol="0">
              <a:spAutoFit/>
            </a:bodyPr>
            <a:lstStyle/>
            <a:p>
              <a:pPr algn="ctr"/>
              <a:r>
                <a:rPr lang="fr-CH" sz="1000" b="1" dirty="0" smtClean="0">
                  <a:solidFill>
                    <a:schemeClr val="accent6">
                      <a:lumMod val="50000"/>
                    </a:schemeClr>
                  </a:solidFill>
                </a:rPr>
                <a:t>CIV d’admission postérieure et type CAV</a:t>
              </a:r>
            </a:p>
            <a:p>
              <a:pPr algn="ctr"/>
              <a:r>
                <a:rPr lang="fr-CH" sz="1000" dirty="0" smtClean="0">
                  <a:sym typeface="Wingdings" panose="05000000000000000000" pitchFamily="2" charset="2"/>
                </a:rPr>
                <a:t> plus de r</a:t>
              </a:r>
              <a:r>
                <a:rPr lang="fr-CH" sz="1000" dirty="0" smtClean="0"/>
                <a:t>isque opératoire de lésion des voies de conduction nerveuse</a:t>
              </a:r>
              <a:endParaRPr lang="fr-CH" sz="1000" dirty="0"/>
            </a:p>
          </p:txBody>
        </p:sp>
        <p:sp>
          <p:nvSpPr>
            <p:cNvPr id="18" name="Rectangle 17"/>
            <p:cNvSpPr/>
            <p:nvPr/>
          </p:nvSpPr>
          <p:spPr>
            <a:xfrm>
              <a:off x="3054446" y="5777169"/>
              <a:ext cx="2900620" cy="246221"/>
            </a:xfrm>
            <a:prstGeom prst="rect">
              <a:avLst/>
            </a:prstGeom>
          </p:spPr>
          <p:txBody>
            <a:bodyPr wrap="square">
              <a:spAutoFit/>
            </a:bodyPr>
            <a:lstStyle/>
            <a:p>
              <a:r>
                <a:rPr lang="fr-CH" sz="1000" i="1" dirty="0">
                  <a:latin typeface="TrebuchetMS"/>
                </a:rPr>
                <a:t>EMC-Cardiologie </a:t>
              </a:r>
              <a:r>
                <a:rPr lang="fr-CH" sz="1000" i="1" dirty="0" smtClean="0">
                  <a:latin typeface="TrebuchetMS"/>
                </a:rPr>
                <a:t>Angiologie </a:t>
              </a:r>
              <a:r>
                <a:rPr lang="fr-CH" sz="1000" i="1" dirty="0">
                  <a:latin typeface="TrebuchetMS"/>
                </a:rPr>
                <a:t>2 (2005) 202–230</a:t>
              </a:r>
              <a:endParaRPr lang="fr-CH" sz="1000" i="1" dirty="0"/>
            </a:p>
          </p:txBody>
        </p:sp>
      </p:grpSp>
      <p:sp>
        <p:nvSpPr>
          <p:cNvPr id="5" name="Parenthèse fermante 4"/>
          <p:cNvSpPr/>
          <p:nvPr/>
        </p:nvSpPr>
        <p:spPr>
          <a:xfrm>
            <a:off x="7883382" y="2745207"/>
            <a:ext cx="45719" cy="94773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9" name="ZoneTexte 18"/>
          <p:cNvSpPr txBox="1"/>
          <p:nvPr/>
        </p:nvSpPr>
        <p:spPr>
          <a:xfrm>
            <a:off x="7926343" y="2999279"/>
            <a:ext cx="1111843" cy="461665"/>
          </a:xfrm>
          <a:prstGeom prst="rect">
            <a:avLst/>
          </a:prstGeom>
          <a:noFill/>
        </p:spPr>
        <p:txBody>
          <a:bodyPr wrap="none" rtlCol="0">
            <a:spAutoFit/>
          </a:bodyPr>
          <a:lstStyle/>
          <a:p>
            <a:r>
              <a:rPr lang="fr-CH" sz="1200" dirty="0" smtClean="0"/>
              <a:t>Fermeture </a:t>
            </a:r>
          </a:p>
          <a:p>
            <a:r>
              <a:rPr lang="fr-CH" sz="1200" dirty="0" smtClean="0"/>
              <a:t>spontanée +++</a:t>
            </a:r>
            <a:endParaRPr lang="fr-CH" sz="1200" dirty="0"/>
          </a:p>
        </p:txBody>
      </p:sp>
    </p:spTree>
    <p:extLst>
      <p:ext uri="{BB962C8B-B14F-4D97-AF65-F5344CB8AC3E}">
        <p14:creationId xmlns:p14="http://schemas.microsoft.com/office/powerpoint/2010/main" val="2223395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43196" y="84126"/>
            <a:ext cx="4392488" cy="923330"/>
          </a:xfrm>
          <a:prstGeom prst="rect">
            <a:avLst/>
          </a:prstGeom>
          <a:noFill/>
        </p:spPr>
        <p:txBody>
          <a:bodyPr wrap="square" rtlCol="0">
            <a:spAutoFit/>
          </a:bodyPr>
          <a:lstStyle/>
          <a:p>
            <a:pPr algn="ctr"/>
            <a:r>
              <a:rPr lang="fr-CH" sz="5400" b="1" dirty="0" smtClean="0"/>
              <a:t>Clinique</a:t>
            </a:r>
            <a:endParaRPr lang="fr-CH" sz="5400" b="1" dirty="0"/>
          </a:p>
        </p:txBody>
      </p:sp>
      <p:sp>
        <p:nvSpPr>
          <p:cNvPr id="3" name="Rectangle 2"/>
          <p:cNvSpPr/>
          <p:nvPr/>
        </p:nvSpPr>
        <p:spPr>
          <a:xfrm>
            <a:off x="467544" y="1340768"/>
            <a:ext cx="8136904" cy="3200876"/>
          </a:xfrm>
          <a:prstGeom prst="rect">
            <a:avLst/>
          </a:prstGeom>
        </p:spPr>
        <p:txBody>
          <a:bodyPr wrap="square">
            <a:spAutoFit/>
          </a:bodyPr>
          <a:lstStyle/>
          <a:p>
            <a:pPr marL="285750" indent="-285750">
              <a:buFont typeface="Arial" panose="020B0604020202020204" pitchFamily="34" charset="0"/>
              <a:buChar char="•"/>
            </a:pPr>
            <a:r>
              <a:rPr lang="fr-CH" dirty="0" smtClean="0">
                <a:solidFill>
                  <a:srgbClr val="000000"/>
                </a:solidFill>
              </a:rPr>
              <a:t>Auscultation:</a:t>
            </a:r>
          </a:p>
          <a:p>
            <a:pPr marL="742950" lvl="1" indent="-285750">
              <a:buFont typeface="Courier New" panose="02070309020205020404" pitchFamily="49" charset="0"/>
              <a:buChar char="o"/>
            </a:pPr>
            <a:r>
              <a:rPr lang="fr-CH" dirty="0" smtClean="0">
                <a:solidFill>
                  <a:srgbClr val="000000"/>
                </a:solidFill>
              </a:rPr>
              <a:t>Souffle </a:t>
            </a:r>
            <a:r>
              <a:rPr lang="fr-CH" dirty="0" err="1">
                <a:solidFill>
                  <a:srgbClr val="000000"/>
                </a:solidFill>
              </a:rPr>
              <a:t>holosystolique</a:t>
            </a:r>
            <a:r>
              <a:rPr lang="fr-CH" dirty="0">
                <a:solidFill>
                  <a:srgbClr val="000000"/>
                </a:solidFill>
              </a:rPr>
              <a:t> en rayons de roue </a:t>
            </a:r>
            <a:r>
              <a:rPr lang="fr-CH" sz="1600" dirty="0" smtClean="0">
                <a:solidFill>
                  <a:srgbClr val="000000"/>
                </a:solidFill>
              </a:rPr>
              <a:t>(</a:t>
            </a:r>
            <a:r>
              <a:rPr lang="fr-CH" sz="1600" dirty="0">
                <a:solidFill>
                  <a:srgbClr val="000000"/>
                </a:solidFill>
              </a:rPr>
              <a:t>intensité non corrélée à la gravité </a:t>
            </a:r>
            <a:r>
              <a:rPr lang="fr-CH" sz="1600" dirty="0" smtClean="0">
                <a:solidFill>
                  <a:srgbClr val="000000"/>
                </a:solidFill>
              </a:rPr>
              <a:t>) </a:t>
            </a:r>
            <a:endParaRPr lang="fr-CH" sz="1600" dirty="0">
              <a:solidFill>
                <a:srgbClr val="000000"/>
              </a:solidFill>
            </a:endParaRPr>
          </a:p>
          <a:p>
            <a:pPr marL="742950" lvl="1" indent="-285750">
              <a:buFont typeface="Courier New" panose="02070309020205020404" pitchFamily="49" charset="0"/>
              <a:buChar char="o"/>
            </a:pPr>
            <a:r>
              <a:rPr lang="fr-CH" dirty="0">
                <a:solidFill>
                  <a:srgbClr val="000000"/>
                </a:solidFill>
              </a:rPr>
              <a:t>B1 fort et roulement diastolique de débit à la pointe </a:t>
            </a:r>
            <a:r>
              <a:rPr lang="fr-CH" dirty="0" smtClean="0">
                <a:solidFill>
                  <a:srgbClr val="000000"/>
                </a:solidFill>
              </a:rPr>
              <a:t>+ éclat de B2 si HTAP</a:t>
            </a:r>
          </a:p>
          <a:p>
            <a:pPr lvl="1"/>
            <a:r>
              <a:rPr lang="fr-CH" dirty="0" smtClean="0">
                <a:solidFill>
                  <a:srgbClr val="000000"/>
                </a:solidFill>
              </a:rPr>
              <a:t> </a:t>
            </a:r>
            <a:endParaRPr lang="fr-CH" dirty="0">
              <a:solidFill>
                <a:srgbClr val="000000"/>
              </a:solidFill>
            </a:endParaRPr>
          </a:p>
          <a:p>
            <a:pPr marL="285750" indent="-285750">
              <a:buFont typeface="Arial" panose="020B0604020202020204" pitchFamily="34" charset="0"/>
              <a:buChar char="•"/>
            </a:pPr>
            <a:r>
              <a:rPr lang="fr-CH" sz="2000" dirty="0" smtClean="0">
                <a:solidFill>
                  <a:srgbClr val="000000"/>
                </a:solidFill>
              </a:rPr>
              <a:t>ECG</a:t>
            </a:r>
            <a:r>
              <a:rPr lang="fr-CH" sz="2000" dirty="0">
                <a:solidFill>
                  <a:srgbClr val="000000"/>
                </a:solidFill>
              </a:rPr>
              <a:t>: </a:t>
            </a:r>
            <a:endParaRPr lang="fr-CH" sz="2000" dirty="0" smtClean="0">
              <a:solidFill>
                <a:srgbClr val="000000"/>
              </a:solidFill>
            </a:endParaRPr>
          </a:p>
          <a:p>
            <a:pPr marL="742950" lvl="1" indent="-285750">
              <a:buFont typeface="Courier New" panose="02070309020205020404" pitchFamily="49" charset="0"/>
              <a:buChar char="o"/>
            </a:pPr>
            <a:r>
              <a:rPr lang="fr-CH" dirty="0" smtClean="0">
                <a:solidFill>
                  <a:srgbClr val="000000"/>
                </a:solidFill>
              </a:rPr>
              <a:t>Hypertrophie VG </a:t>
            </a:r>
            <a:r>
              <a:rPr lang="fr-CH" dirty="0">
                <a:solidFill>
                  <a:srgbClr val="000000"/>
                </a:solidFill>
              </a:rPr>
              <a:t>(</a:t>
            </a:r>
            <a:r>
              <a:rPr lang="fr-CH" dirty="0" err="1">
                <a:solidFill>
                  <a:srgbClr val="000000"/>
                </a:solidFill>
              </a:rPr>
              <a:t>Sokolow</a:t>
            </a:r>
            <a:r>
              <a:rPr lang="fr-CH" dirty="0">
                <a:solidFill>
                  <a:srgbClr val="000000"/>
                </a:solidFill>
              </a:rPr>
              <a:t> + onde T – en V6) </a:t>
            </a:r>
          </a:p>
          <a:p>
            <a:pPr marL="742950" lvl="1" indent="-285750">
              <a:buFont typeface="Courier New" panose="02070309020205020404" pitchFamily="49" charset="0"/>
              <a:buChar char="o"/>
            </a:pPr>
            <a:r>
              <a:rPr lang="fr-CH" dirty="0" smtClean="0">
                <a:solidFill>
                  <a:srgbClr val="000000"/>
                </a:solidFill>
              </a:rPr>
              <a:t>Hypertrophie </a:t>
            </a:r>
            <a:r>
              <a:rPr lang="fr-CH" dirty="0" smtClean="0">
                <a:solidFill>
                  <a:srgbClr val="000000"/>
                </a:solidFill>
              </a:rPr>
              <a:t>VD si </a:t>
            </a:r>
            <a:r>
              <a:rPr lang="fr-CH" dirty="0" smtClean="0">
                <a:solidFill>
                  <a:srgbClr val="000000"/>
                </a:solidFill>
              </a:rPr>
              <a:t>HTAP </a:t>
            </a:r>
            <a:r>
              <a:rPr lang="fr-CH" dirty="0">
                <a:solidFill>
                  <a:srgbClr val="000000"/>
                </a:solidFill>
              </a:rPr>
              <a:t>(</a:t>
            </a:r>
            <a:r>
              <a:rPr lang="fr-CH" dirty="0" smtClean="0">
                <a:solidFill>
                  <a:srgbClr val="000000"/>
                </a:solidFill>
              </a:rPr>
              <a:t>surcharge)</a:t>
            </a:r>
            <a:endParaRPr lang="fr-CH" dirty="0" smtClean="0">
              <a:solidFill>
                <a:srgbClr val="000000"/>
              </a:solidFill>
            </a:endParaRPr>
          </a:p>
          <a:p>
            <a:pPr lvl="1"/>
            <a:endParaRPr lang="fr-CH" dirty="0" smtClean="0">
              <a:solidFill>
                <a:srgbClr val="000000"/>
              </a:solidFill>
            </a:endParaRPr>
          </a:p>
          <a:p>
            <a:pPr marL="342900" indent="-342900">
              <a:buFont typeface="Arial" panose="020B0604020202020204" pitchFamily="34" charset="0"/>
              <a:buChar char="•"/>
            </a:pPr>
            <a:r>
              <a:rPr lang="fr-CH" sz="2000" dirty="0" smtClean="0">
                <a:solidFill>
                  <a:srgbClr val="000000"/>
                </a:solidFill>
              </a:rPr>
              <a:t>Radiographie thoracique: </a:t>
            </a:r>
          </a:p>
          <a:p>
            <a:pPr marL="742950" lvl="1" indent="-285750">
              <a:buFont typeface="Courier New" panose="02070309020205020404" pitchFamily="49" charset="0"/>
              <a:buChar char="o"/>
            </a:pPr>
            <a:r>
              <a:rPr lang="fr-CH" dirty="0">
                <a:solidFill>
                  <a:srgbClr val="000000"/>
                </a:solidFill>
              </a:rPr>
              <a:t>C</a:t>
            </a:r>
            <a:r>
              <a:rPr lang="fr-CH" dirty="0" smtClean="0">
                <a:solidFill>
                  <a:srgbClr val="000000"/>
                </a:solidFill>
              </a:rPr>
              <a:t>ardiomégalie </a:t>
            </a:r>
            <a:r>
              <a:rPr lang="fr-CH" dirty="0">
                <a:solidFill>
                  <a:srgbClr val="000000"/>
                </a:solidFill>
              </a:rPr>
              <a:t>(dilatation des cavités G + AP) </a:t>
            </a:r>
          </a:p>
          <a:p>
            <a:pPr marL="742950" lvl="1" indent="-285750">
              <a:buFont typeface="Courier New" panose="02070309020205020404" pitchFamily="49" charset="0"/>
              <a:buChar char="o"/>
            </a:pPr>
            <a:r>
              <a:rPr lang="fr-CH" dirty="0" smtClean="0">
                <a:solidFill>
                  <a:srgbClr val="000000"/>
                </a:solidFill>
              </a:rPr>
              <a:t>Hyper vascularisation </a:t>
            </a:r>
            <a:r>
              <a:rPr lang="fr-CH" dirty="0">
                <a:solidFill>
                  <a:srgbClr val="000000"/>
                </a:solidFill>
              </a:rPr>
              <a:t>pulmonaire </a:t>
            </a:r>
            <a:endParaRPr lang="fr-CH" dirty="0"/>
          </a:p>
        </p:txBody>
      </p:sp>
    </p:spTree>
    <p:extLst>
      <p:ext uri="{BB962C8B-B14F-4D97-AF65-F5344CB8AC3E}">
        <p14:creationId xmlns:p14="http://schemas.microsoft.com/office/powerpoint/2010/main" val="1683433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9552" y="1435345"/>
            <a:ext cx="8136904" cy="2554545"/>
          </a:xfrm>
          <a:prstGeom prst="rect">
            <a:avLst/>
          </a:prstGeom>
        </p:spPr>
        <p:txBody>
          <a:bodyPr wrap="square">
            <a:spAutoFit/>
          </a:bodyPr>
          <a:lstStyle/>
          <a:p>
            <a:pPr marL="1173163" lvl="1" indent="-342900">
              <a:buFont typeface="+mj-lt"/>
              <a:buAutoNum type="arabicPeriod"/>
            </a:pPr>
            <a:r>
              <a:rPr lang="fr-CH" sz="2000" b="1" dirty="0" smtClean="0">
                <a:solidFill>
                  <a:srgbClr val="FF0000"/>
                </a:solidFill>
              </a:rPr>
              <a:t>Surcharge en volume</a:t>
            </a:r>
          </a:p>
          <a:p>
            <a:pPr marL="830263" lvl="1" defTabSz="719138"/>
            <a:r>
              <a:rPr lang="fr-CH" sz="2000" dirty="0" smtClean="0">
                <a:sym typeface="Wingdings" panose="05000000000000000000" pitchFamily="2" charset="2"/>
              </a:rPr>
              <a:t>	 </a:t>
            </a:r>
            <a:r>
              <a:rPr lang="fr-CH" sz="2000" dirty="0">
                <a:sym typeface="Wingdings" panose="05000000000000000000" pitchFamily="2" charset="2"/>
              </a:rPr>
              <a:t>Dilatation </a:t>
            </a:r>
            <a:r>
              <a:rPr lang="fr-CH" sz="2000" dirty="0" smtClean="0">
                <a:sym typeface="Wingdings" panose="05000000000000000000" pitchFamily="2" charset="2"/>
              </a:rPr>
              <a:t>des cavités du cœur </a:t>
            </a:r>
            <a:r>
              <a:rPr lang="fr-CH" sz="2000" dirty="0">
                <a:sym typeface="Wingdings" panose="05000000000000000000" pitchFamily="2" charset="2"/>
              </a:rPr>
              <a:t>D et G</a:t>
            </a:r>
            <a:endParaRPr lang="fr-CH" sz="2000" dirty="0"/>
          </a:p>
          <a:p>
            <a:pPr marL="830263" lvl="1" defTabSz="719138"/>
            <a:r>
              <a:rPr lang="fr-CH" sz="2000" dirty="0" smtClean="0">
                <a:sym typeface="Wingdings" panose="05000000000000000000" pitchFamily="2" charset="2"/>
              </a:rPr>
              <a:t>	</a:t>
            </a:r>
            <a:r>
              <a:rPr lang="fr-FR" sz="2000" dirty="0" smtClean="0">
                <a:sym typeface="Wingdings" panose="05000000000000000000" pitchFamily="2" charset="2"/>
              </a:rPr>
              <a:t> </a:t>
            </a:r>
            <a:r>
              <a:rPr lang="fr-CH" sz="2000" dirty="0"/>
              <a:t>Insuffisance </a:t>
            </a:r>
            <a:r>
              <a:rPr lang="fr-CH" sz="2000" dirty="0" smtClean="0"/>
              <a:t>aortique 2° </a:t>
            </a:r>
            <a:r>
              <a:rPr lang="fr-CH" sz="2000" dirty="0" smtClean="0">
                <a:sym typeface="Wingdings" panose="05000000000000000000" pitchFamily="2" charset="2"/>
              </a:rPr>
              <a:t> </a:t>
            </a:r>
            <a:r>
              <a:rPr lang="fr-CH" sz="2000" dirty="0" smtClean="0"/>
              <a:t>surcharge supplémentaire en 		      volume du cœur G</a:t>
            </a:r>
            <a:endParaRPr lang="fr-CH" sz="2000" dirty="0"/>
          </a:p>
          <a:p>
            <a:pPr marL="830263" lvl="1" defTabSz="719138"/>
            <a:r>
              <a:rPr lang="fr-FR" sz="2000" dirty="0" smtClean="0">
                <a:sym typeface="Wingdings" panose="05000000000000000000" pitchFamily="2" charset="2"/>
              </a:rPr>
              <a:t>	</a:t>
            </a:r>
            <a:r>
              <a:rPr lang="fr-CH" sz="2000" dirty="0" smtClean="0">
                <a:sym typeface="Wingdings" panose="05000000000000000000" pitchFamily="2" charset="2"/>
              </a:rPr>
              <a:t> </a:t>
            </a:r>
            <a:r>
              <a:rPr lang="fr-FR" sz="2000" dirty="0" smtClean="0"/>
              <a:t>Compression des bronches </a:t>
            </a:r>
            <a:r>
              <a:rPr lang="fr-FR" sz="2000" dirty="0" smtClean="0">
                <a:sym typeface="Wingdings" panose="05000000000000000000" pitchFamily="2" charset="2"/>
              </a:rPr>
              <a:t> dyspnée</a:t>
            </a:r>
          </a:p>
          <a:p>
            <a:pPr marL="830263" lvl="1" defTabSz="719138"/>
            <a:r>
              <a:rPr lang="fr-FR" sz="2000" dirty="0" smtClean="0">
                <a:sym typeface="Wingdings" panose="05000000000000000000" pitchFamily="2" charset="2"/>
              </a:rPr>
              <a:t>	 </a:t>
            </a:r>
            <a:r>
              <a:rPr lang="fr-CH" sz="2000" dirty="0" smtClean="0">
                <a:sym typeface="Wingdings" panose="05000000000000000000" pitchFamily="2" charset="2"/>
              </a:rPr>
              <a:t>S</a:t>
            </a:r>
            <a:r>
              <a:rPr lang="fr-CH" sz="2000" dirty="0" smtClean="0"/>
              <a:t>yndrome d’</a:t>
            </a:r>
            <a:r>
              <a:rPr lang="fr-FR" sz="2000" dirty="0" err="1" smtClean="0">
                <a:sym typeface="Wingdings" panose="05000000000000000000" pitchFamily="2" charset="2"/>
              </a:rPr>
              <a:t>Eisenmenger</a:t>
            </a:r>
            <a:r>
              <a:rPr lang="fr-FR" sz="2000" dirty="0" smtClean="0">
                <a:sym typeface="Wingdings" panose="05000000000000000000" pitchFamily="2" charset="2"/>
              </a:rPr>
              <a:t> (en général </a:t>
            </a:r>
            <a:r>
              <a:rPr lang="fr-FR" sz="2000" b="1" dirty="0" smtClean="0">
                <a:sym typeface="Wingdings" panose="05000000000000000000" pitchFamily="2" charset="2"/>
              </a:rPr>
              <a:t>dès 4 ans</a:t>
            </a:r>
            <a:r>
              <a:rPr lang="fr-FR" sz="2000" dirty="0" smtClean="0">
                <a:sym typeface="Wingdings" panose="05000000000000000000" pitchFamily="2" charset="2"/>
              </a:rPr>
              <a:t>)</a:t>
            </a:r>
          </a:p>
          <a:p>
            <a:pPr marL="830263" lvl="1" defTabSz="719138"/>
            <a:endParaRPr lang="fr-CH" sz="2000" dirty="0">
              <a:sym typeface="Wingdings" panose="05000000000000000000" pitchFamily="2" charset="2"/>
            </a:endParaRPr>
          </a:p>
          <a:p>
            <a:pPr marL="1173163" lvl="1" indent="-342900">
              <a:buFont typeface="+mj-lt"/>
              <a:buAutoNum type="arabicPeriod" startAt="2"/>
            </a:pPr>
            <a:r>
              <a:rPr lang="fr-FR" sz="2000" b="1" dirty="0" smtClean="0">
                <a:solidFill>
                  <a:srgbClr val="FF0000"/>
                </a:solidFill>
              </a:rPr>
              <a:t>Endocardites</a:t>
            </a:r>
            <a:r>
              <a:rPr lang="fr-FR" sz="2000" dirty="0" smtClean="0">
                <a:solidFill>
                  <a:srgbClr val="FF0000"/>
                </a:solidFill>
              </a:rPr>
              <a:t> </a:t>
            </a:r>
            <a:r>
              <a:rPr lang="fr-FR" sz="2000" b="1" dirty="0">
                <a:solidFill>
                  <a:srgbClr val="FF0000"/>
                </a:solidFill>
              </a:rPr>
              <a:t>bactériennes</a:t>
            </a:r>
          </a:p>
        </p:txBody>
      </p:sp>
      <p:grpSp>
        <p:nvGrpSpPr>
          <p:cNvPr id="3" name="Groupe 2"/>
          <p:cNvGrpSpPr/>
          <p:nvPr/>
        </p:nvGrpSpPr>
        <p:grpSpPr>
          <a:xfrm>
            <a:off x="1259632" y="4293096"/>
            <a:ext cx="6519926" cy="1294403"/>
            <a:chOff x="1292434" y="4437112"/>
            <a:chExt cx="6519926" cy="1294403"/>
          </a:xfrm>
        </p:grpSpPr>
        <p:sp>
          <p:nvSpPr>
            <p:cNvPr id="20" name="Flèche droite 19"/>
            <p:cNvSpPr/>
            <p:nvPr/>
          </p:nvSpPr>
          <p:spPr>
            <a:xfrm rot="5400000">
              <a:off x="4460786" y="450912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ZoneTexte 20"/>
            <p:cNvSpPr txBox="1"/>
            <p:nvPr/>
          </p:nvSpPr>
          <p:spPr>
            <a:xfrm>
              <a:off x="1292434" y="5085184"/>
              <a:ext cx="6519926" cy="646331"/>
            </a:xfrm>
            <a:prstGeom prst="rect">
              <a:avLst/>
            </a:prstGeom>
            <a:noFill/>
            <a:ln>
              <a:solidFill>
                <a:schemeClr val="tx1"/>
              </a:solidFill>
            </a:ln>
          </p:spPr>
          <p:txBody>
            <a:bodyPr wrap="none" rtlCol="0">
              <a:spAutoFit/>
            </a:bodyPr>
            <a:lstStyle/>
            <a:p>
              <a:r>
                <a:rPr lang="fr-CH" sz="3600" dirty="0"/>
                <a:t>10% </a:t>
              </a:r>
              <a:r>
                <a:rPr lang="fr-CH" sz="3600" dirty="0" smtClean="0"/>
                <a:t>des CIV devront </a:t>
              </a:r>
              <a:r>
                <a:rPr lang="fr-CH" sz="3600" dirty="0"/>
                <a:t>être opérées</a:t>
              </a:r>
            </a:p>
          </p:txBody>
        </p:sp>
      </p:grpSp>
      <p:sp>
        <p:nvSpPr>
          <p:cNvPr id="2" name="Rectangle 1"/>
          <p:cNvSpPr/>
          <p:nvPr/>
        </p:nvSpPr>
        <p:spPr>
          <a:xfrm>
            <a:off x="2141587" y="481027"/>
            <a:ext cx="4428776" cy="584775"/>
          </a:xfrm>
          <a:prstGeom prst="rect">
            <a:avLst/>
          </a:prstGeom>
        </p:spPr>
        <p:txBody>
          <a:bodyPr wrap="none">
            <a:spAutoFit/>
          </a:bodyPr>
          <a:lstStyle/>
          <a:p>
            <a:pPr marL="0" lvl="1"/>
            <a:r>
              <a:rPr lang="fr-CH" sz="3200" b="1" dirty="0" smtClean="0"/>
              <a:t>COMPLICATIONS DES CIV</a:t>
            </a:r>
            <a:endParaRPr lang="fr-CH" sz="3200" dirty="0"/>
          </a:p>
        </p:txBody>
      </p:sp>
    </p:spTree>
    <p:extLst>
      <p:ext uri="{BB962C8B-B14F-4D97-AF65-F5344CB8AC3E}">
        <p14:creationId xmlns:p14="http://schemas.microsoft.com/office/powerpoint/2010/main" val="344627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t="1" r="17204" b="25201"/>
          <a:stretch/>
        </p:blipFill>
        <p:spPr>
          <a:xfrm>
            <a:off x="683568" y="1988841"/>
            <a:ext cx="7298808" cy="2664295"/>
          </a:xfrm>
          <a:prstGeom prst="rect">
            <a:avLst/>
          </a:prstGeom>
        </p:spPr>
      </p:pic>
      <p:sp>
        <p:nvSpPr>
          <p:cNvPr id="20" name="Rectangle 19"/>
          <p:cNvSpPr/>
          <p:nvPr/>
        </p:nvSpPr>
        <p:spPr>
          <a:xfrm>
            <a:off x="1873480" y="234514"/>
            <a:ext cx="4949753" cy="1077218"/>
          </a:xfrm>
          <a:prstGeom prst="rect">
            <a:avLst/>
          </a:prstGeom>
        </p:spPr>
        <p:txBody>
          <a:bodyPr wrap="none">
            <a:spAutoFit/>
          </a:bodyPr>
          <a:lstStyle/>
          <a:p>
            <a:pPr marL="0" lvl="1" algn="ctr"/>
            <a:r>
              <a:rPr lang="fr-CH" sz="3200" b="1" dirty="0" smtClean="0"/>
              <a:t>CLASSIFICATION DES CIV</a:t>
            </a:r>
          </a:p>
          <a:p>
            <a:pPr marL="0" lvl="1" algn="ctr"/>
            <a:r>
              <a:rPr lang="fr-CH" sz="3200" b="1" dirty="0" smtClean="0"/>
              <a:t>SELON L’HEMODYNAMIQUE</a:t>
            </a:r>
            <a:endParaRPr lang="fr-CH" sz="3200" dirty="0"/>
          </a:p>
        </p:txBody>
      </p:sp>
      <p:grpSp>
        <p:nvGrpSpPr>
          <p:cNvPr id="25" name="Groupe 24"/>
          <p:cNvGrpSpPr/>
          <p:nvPr/>
        </p:nvGrpSpPr>
        <p:grpSpPr>
          <a:xfrm>
            <a:off x="5235512" y="1712993"/>
            <a:ext cx="3347840" cy="1644000"/>
            <a:chOff x="5235512" y="1712993"/>
            <a:chExt cx="3347840" cy="1644000"/>
          </a:xfrm>
        </p:grpSpPr>
        <p:sp>
          <p:nvSpPr>
            <p:cNvPr id="7" name="Ellipse 6"/>
            <p:cNvSpPr/>
            <p:nvPr/>
          </p:nvSpPr>
          <p:spPr>
            <a:xfrm>
              <a:off x="6110457" y="2636913"/>
              <a:ext cx="549775"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23" name="Groupe 22"/>
            <p:cNvGrpSpPr/>
            <p:nvPr/>
          </p:nvGrpSpPr>
          <p:grpSpPr>
            <a:xfrm>
              <a:off x="5235512" y="1712993"/>
              <a:ext cx="3347840" cy="912758"/>
              <a:chOff x="5235512" y="1712993"/>
              <a:chExt cx="3347840" cy="912758"/>
            </a:xfrm>
          </p:grpSpPr>
          <p:sp>
            <p:nvSpPr>
              <p:cNvPr id="13" name="ZoneTexte 12"/>
              <p:cNvSpPr txBox="1"/>
              <p:nvPr/>
            </p:nvSpPr>
            <p:spPr>
              <a:xfrm>
                <a:off x="5235512" y="1712993"/>
                <a:ext cx="3347840" cy="276999"/>
              </a:xfrm>
              <a:prstGeom prst="rect">
                <a:avLst/>
              </a:prstGeom>
              <a:noFill/>
            </p:spPr>
            <p:txBody>
              <a:bodyPr wrap="none" rtlCol="0">
                <a:spAutoFit/>
              </a:bodyPr>
              <a:lstStyle/>
              <a:p>
                <a:r>
                  <a:rPr lang="fr-CH" sz="1200" dirty="0">
                    <a:solidFill>
                      <a:srgbClr val="FF0000"/>
                    </a:solidFill>
                  </a:rPr>
                  <a:t>o</a:t>
                </a:r>
                <a:r>
                  <a:rPr lang="fr-CH" sz="1200" dirty="0" smtClean="0">
                    <a:solidFill>
                      <a:srgbClr val="FF0000"/>
                    </a:solidFill>
                  </a:rPr>
                  <a:t>n commence avec un </a:t>
                </a:r>
                <a:r>
                  <a:rPr lang="fr-CH" sz="1200" dirty="0" err="1" smtClean="0">
                    <a:solidFill>
                      <a:srgbClr val="FF0000"/>
                    </a:solidFill>
                  </a:rPr>
                  <a:t>pb</a:t>
                </a:r>
                <a:r>
                  <a:rPr lang="fr-CH" sz="1200" dirty="0" smtClean="0">
                    <a:solidFill>
                      <a:srgbClr val="FF0000"/>
                    </a:solidFill>
                  </a:rPr>
                  <a:t> de surcharge en volume </a:t>
                </a:r>
                <a:endParaRPr lang="fr-CH" sz="1200" dirty="0">
                  <a:solidFill>
                    <a:srgbClr val="FF0000"/>
                  </a:solidFill>
                </a:endParaRPr>
              </a:p>
            </p:txBody>
          </p:sp>
          <p:cxnSp>
            <p:nvCxnSpPr>
              <p:cNvPr id="16" name="Connecteur droit avec flèche 15"/>
              <p:cNvCxnSpPr/>
              <p:nvPr/>
            </p:nvCxnSpPr>
            <p:spPr>
              <a:xfrm flipH="1">
                <a:off x="6450780" y="1977678"/>
                <a:ext cx="418903" cy="64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6" name="Groupe 25"/>
          <p:cNvGrpSpPr/>
          <p:nvPr/>
        </p:nvGrpSpPr>
        <p:grpSpPr>
          <a:xfrm>
            <a:off x="4211960" y="3789040"/>
            <a:ext cx="3985899" cy="1674832"/>
            <a:chOff x="4211960" y="3789040"/>
            <a:chExt cx="3985899" cy="1674832"/>
          </a:xfrm>
        </p:grpSpPr>
        <p:sp>
          <p:nvSpPr>
            <p:cNvPr id="10" name="Ellipse 9"/>
            <p:cNvSpPr/>
            <p:nvPr/>
          </p:nvSpPr>
          <p:spPr>
            <a:xfrm>
              <a:off x="7317557" y="3789040"/>
              <a:ext cx="66482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24" name="Groupe 23"/>
            <p:cNvGrpSpPr/>
            <p:nvPr/>
          </p:nvGrpSpPr>
          <p:grpSpPr>
            <a:xfrm>
              <a:off x="4211960" y="4581128"/>
              <a:ext cx="3985899" cy="882744"/>
              <a:chOff x="4211960" y="4581128"/>
              <a:chExt cx="3985899" cy="882744"/>
            </a:xfrm>
          </p:grpSpPr>
          <p:sp>
            <p:nvSpPr>
              <p:cNvPr id="18" name="ZoneTexte 17"/>
              <p:cNvSpPr txBox="1"/>
              <p:nvPr/>
            </p:nvSpPr>
            <p:spPr>
              <a:xfrm>
                <a:off x="4211960" y="5186873"/>
                <a:ext cx="3985899" cy="276999"/>
              </a:xfrm>
              <a:prstGeom prst="rect">
                <a:avLst/>
              </a:prstGeom>
              <a:noFill/>
            </p:spPr>
            <p:txBody>
              <a:bodyPr wrap="none" rtlCol="0">
                <a:spAutoFit/>
              </a:bodyPr>
              <a:lstStyle/>
              <a:p>
                <a:r>
                  <a:rPr lang="fr-CH" sz="1200" dirty="0" smtClean="0">
                    <a:solidFill>
                      <a:srgbClr val="FF0000"/>
                    </a:solidFill>
                  </a:rPr>
                  <a:t>et on finit avec un </a:t>
                </a:r>
                <a:r>
                  <a:rPr lang="fr-CH" sz="1200" dirty="0" err="1" smtClean="0">
                    <a:solidFill>
                      <a:srgbClr val="FF0000"/>
                    </a:solidFill>
                  </a:rPr>
                  <a:t>pb</a:t>
                </a:r>
                <a:r>
                  <a:rPr lang="fr-CH" sz="1200" dirty="0" smtClean="0">
                    <a:solidFill>
                      <a:srgbClr val="FF0000"/>
                    </a:solidFill>
                  </a:rPr>
                  <a:t> d’hypertension pulmonaire (résistance)</a:t>
                </a:r>
                <a:endParaRPr lang="fr-CH" sz="1200" dirty="0">
                  <a:solidFill>
                    <a:srgbClr val="FF0000"/>
                  </a:solidFill>
                </a:endParaRPr>
              </a:p>
            </p:txBody>
          </p:sp>
          <p:cxnSp>
            <p:nvCxnSpPr>
              <p:cNvPr id="19" name="Connecteur droit avec flèche 18"/>
              <p:cNvCxnSpPr/>
              <p:nvPr/>
            </p:nvCxnSpPr>
            <p:spPr>
              <a:xfrm flipV="1">
                <a:off x="7092280" y="4581128"/>
                <a:ext cx="360040" cy="637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à coins arrondis 1"/>
          <p:cNvSpPr/>
          <p:nvPr/>
        </p:nvSpPr>
        <p:spPr>
          <a:xfrm>
            <a:off x="683568" y="4293096"/>
            <a:ext cx="1800200" cy="216024"/>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17" name="Rectangle à coins arrondis 16"/>
          <p:cNvSpPr/>
          <p:nvPr/>
        </p:nvSpPr>
        <p:spPr>
          <a:xfrm>
            <a:off x="2548156" y="4306138"/>
            <a:ext cx="1087740" cy="346998"/>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21" name="Rectangle à coins arrondis 20"/>
          <p:cNvSpPr/>
          <p:nvPr/>
        </p:nvSpPr>
        <p:spPr>
          <a:xfrm>
            <a:off x="4812506" y="4293096"/>
            <a:ext cx="263550" cy="215517"/>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22" name="Rectangle à coins arrondis 21"/>
          <p:cNvSpPr/>
          <p:nvPr/>
        </p:nvSpPr>
        <p:spPr>
          <a:xfrm>
            <a:off x="6182233" y="4293095"/>
            <a:ext cx="263550" cy="215517"/>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27" name="Rectangle à coins arrondis 26"/>
          <p:cNvSpPr/>
          <p:nvPr/>
        </p:nvSpPr>
        <p:spPr>
          <a:xfrm>
            <a:off x="7452320" y="4293094"/>
            <a:ext cx="363190" cy="215518"/>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28" name="Rectangle à coins arrondis 27"/>
          <p:cNvSpPr/>
          <p:nvPr/>
        </p:nvSpPr>
        <p:spPr>
          <a:xfrm>
            <a:off x="6641638" y="4280751"/>
            <a:ext cx="363190" cy="215518"/>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4" name="Rectangle 3"/>
          <p:cNvSpPr/>
          <p:nvPr/>
        </p:nvSpPr>
        <p:spPr>
          <a:xfrm>
            <a:off x="806026" y="5661248"/>
            <a:ext cx="7777326" cy="830997"/>
          </a:xfrm>
          <a:prstGeom prst="rect">
            <a:avLst/>
          </a:prstGeom>
        </p:spPr>
        <p:txBody>
          <a:bodyPr wrap="square">
            <a:spAutoFit/>
          </a:bodyPr>
          <a:lstStyle/>
          <a:p>
            <a:r>
              <a:rPr lang="fr-CH" sz="2400" b="1" dirty="0" smtClean="0">
                <a:solidFill>
                  <a:srgbClr val="000000"/>
                </a:solidFill>
              </a:rPr>
              <a:t>Traitements: </a:t>
            </a:r>
          </a:p>
          <a:p>
            <a:pPr marL="285750" indent="-285750">
              <a:buFont typeface="Arial" panose="020B0604020202020204" pitchFamily="34" charset="0"/>
              <a:buChar char="•"/>
            </a:pPr>
            <a:r>
              <a:rPr lang="fr-CH" sz="1200" b="1" dirty="0" smtClean="0">
                <a:solidFill>
                  <a:srgbClr val="000000"/>
                </a:solidFill>
              </a:rPr>
              <a:t>Fermeture </a:t>
            </a:r>
            <a:r>
              <a:rPr lang="fr-CH" sz="1200" b="1" dirty="0">
                <a:solidFill>
                  <a:srgbClr val="000000"/>
                </a:solidFill>
              </a:rPr>
              <a:t>chirurgicale </a:t>
            </a:r>
            <a:r>
              <a:rPr lang="fr-CH" sz="1200" dirty="0">
                <a:solidFill>
                  <a:srgbClr val="000000"/>
                </a:solidFill>
              </a:rPr>
              <a:t>ou par </a:t>
            </a:r>
            <a:r>
              <a:rPr lang="fr-CH" sz="1200" b="1" dirty="0">
                <a:solidFill>
                  <a:srgbClr val="000000"/>
                </a:solidFill>
              </a:rPr>
              <a:t>KT interventionnel </a:t>
            </a:r>
            <a:endParaRPr lang="fr-CH" sz="1200" dirty="0">
              <a:solidFill>
                <a:srgbClr val="000000"/>
              </a:solidFill>
            </a:endParaRPr>
          </a:p>
          <a:p>
            <a:pPr marL="285750" indent="-285750">
              <a:buFont typeface="Arial" panose="020B0604020202020204" pitchFamily="34" charset="0"/>
              <a:buChar char="•"/>
            </a:pPr>
            <a:r>
              <a:rPr lang="fr-CH" sz="1200" b="1" dirty="0" smtClean="0">
                <a:solidFill>
                  <a:srgbClr val="000000"/>
                </a:solidFill>
              </a:rPr>
              <a:t>Palliatif </a:t>
            </a:r>
            <a:r>
              <a:rPr lang="fr-CH" sz="1200" b="1" dirty="0" smtClean="0">
                <a:solidFill>
                  <a:srgbClr val="000000"/>
                </a:solidFill>
                <a:sym typeface="Wingdings" panose="05000000000000000000" pitchFamily="2" charset="2"/>
              </a:rPr>
              <a:t></a:t>
            </a:r>
            <a:r>
              <a:rPr lang="fr-CH" sz="1200" b="1" dirty="0" smtClean="0">
                <a:solidFill>
                  <a:srgbClr val="000000"/>
                </a:solidFill>
              </a:rPr>
              <a:t> </a:t>
            </a:r>
            <a:r>
              <a:rPr lang="fr-CH" sz="1200" dirty="0">
                <a:solidFill>
                  <a:srgbClr val="000000"/>
                </a:solidFill>
              </a:rPr>
              <a:t>C</a:t>
            </a:r>
            <a:r>
              <a:rPr lang="fr-CH" sz="1200" dirty="0" smtClean="0">
                <a:solidFill>
                  <a:srgbClr val="000000"/>
                </a:solidFill>
              </a:rPr>
              <a:t>erclage </a:t>
            </a:r>
            <a:r>
              <a:rPr lang="fr-CH" sz="1200" dirty="0">
                <a:solidFill>
                  <a:srgbClr val="000000"/>
                </a:solidFill>
              </a:rPr>
              <a:t>de l’AP </a:t>
            </a:r>
            <a:endParaRPr lang="fr-CH" sz="1200" dirty="0"/>
          </a:p>
        </p:txBody>
      </p:sp>
    </p:spTree>
    <p:extLst>
      <p:ext uri="{BB962C8B-B14F-4D97-AF65-F5344CB8AC3E}">
        <p14:creationId xmlns:p14="http://schemas.microsoft.com/office/powerpoint/2010/main" val="1413871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348880"/>
            <a:ext cx="7200800" cy="2800767"/>
          </a:xfrm>
          <a:prstGeom prst="rect">
            <a:avLst/>
          </a:prstGeom>
        </p:spPr>
        <p:txBody>
          <a:bodyPr wrap="square">
            <a:spAutoFit/>
          </a:bodyPr>
          <a:lstStyle/>
          <a:p>
            <a:pPr marL="0" lvl="1"/>
            <a:r>
              <a:rPr lang="fr-CH" sz="3200" b="1" dirty="0"/>
              <a:t>L</a:t>
            </a:r>
            <a:r>
              <a:rPr lang="fr-CH" sz="3200" b="1" dirty="0" smtClean="0"/>
              <a:t>es patients avec </a:t>
            </a:r>
            <a:r>
              <a:rPr lang="fr-CH" sz="3200" b="1" dirty="0" smtClean="0">
                <a:solidFill>
                  <a:srgbClr val="FF0000"/>
                </a:solidFill>
              </a:rPr>
              <a:t>CIV</a:t>
            </a:r>
            <a:r>
              <a:rPr lang="fr-CH" sz="3200" b="1" dirty="0" smtClean="0"/>
              <a:t> sont généralement en </a:t>
            </a:r>
            <a:r>
              <a:rPr lang="fr-CH" sz="3200" b="1" dirty="0" smtClean="0">
                <a:solidFill>
                  <a:srgbClr val="FF0000"/>
                </a:solidFill>
              </a:rPr>
              <a:t>surcharge</a:t>
            </a:r>
            <a:r>
              <a:rPr lang="fr-CH" sz="3200" b="1" dirty="0" smtClean="0"/>
              <a:t> et sont mieux si ils sont un peu secs </a:t>
            </a:r>
            <a:r>
              <a:rPr lang="fr-CH" sz="3200" b="1" dirty="0" smtClean="0">
                <a:sym typeface="Wingdings" panose="05000000000000000000" pitchFamily="2" charset="2"/>
              </a:rPr>
              <a:t> </a:t>
            </a:r>
            <a:r>
              <a:rPr lang="fr-CH" sz="3200" b="1" dirty="0" err="1" smtClean="0">
                <a:solidFill>
                  <a:srgbClr val="FF0000"/>
                </a:solidFill>
                <a:sym typeface="Wingdings" panose="05000000000000000000" pitchFamily="2" charset="2"/>
              </a:rPr>
              <a:t>Lasix</a:t>
            </a:r>
            <a:r>
              <a:rPr lang="fr-CH" sz="3200" b="1" dirty="0" smtClean="0">
                <a:solidFill>
                  <a:srgbClr val="FF0000"/>
                </a:solidFill>
                <a:sym typeface="Wingdings" panose="05000000000000000000" pitchFamily="2" charset="2"/>
              </a:rPr>
              <a:t>®</a:t>
            </a:r>
          </a:p>
          <a:p>
            <a:pPr marL="0" lvl="1"/>
            <a:endParaRPr lang="fr-CH" sz="3200" b="1" dirty="0" smtClean="0">
              <a:sym typeface="Wingdings" panose="05000000000000000000" pitchFamily="2" charset="2"/>
            </a:endParaRPr>
          </a:p>
          <a:p>
            <a:pPr marL="0" lvl="1"/>
            <a:r>
              <a:rPr lang="fr-CH" sz="2400" b="1" dirty="0" smtClean="0">
                <a:sym typeface="Wingdings" panose="05000000000000000000" pitchFamily="2" charset="2"/>
              </a:rPr>
              <a:t>Nb: l’O2, qui dilate les Vx pulmonaires, peut empirer la surcharge pulmonaire  à utiliser avec circonspection</a:t>
            </a:r>
            <a:endParaRPr lang="fr-CH" sz="2400" dirty="0"/>
          </a:p>
        </p:txBody>
      </p:sp>
      <p:sp>
        <p:nvSpPr>
          <p:cNvPr id="3" name="ZoneTexte 2"/>
          <p:cNvSpPr txBox="1"/>
          <p:nvPr/>
        </p:nvSpPr>
        <p:spPr>
          <a:xfrm>
            <a:off x="2987824" y="260648"/>
            <a:ext cx="2958246" cy="923330"/>
          </a:xfrm>
          <a:prstGeom prst="rect">
            <a:avLst/>
          </a:prstGeom>
          <a:noFill/>
        </p:spPr>
        <p:txBody>
          <a:bodyPr wrap="none" rtlCol="0">
            <a:spAutoFit/>
          </a:bodyPr>
          <a:lstStyle/>
          <a:p>
            <a:r>
              <a:rPr lang="fr-CH" sz="5400" b="1" dirty="0" smtClean="0"/>
              <a:t>MESSAGE</a:t>
            </a:r>
            <a:endParaRPr lang="fr-CH" sz="5400" b="1" dirty="0"/>
          </a:p>
        </p:txBody>
      </p:sp>
    </p:spTree>
    <p:extLst>
      <p:ext uri="{BB962C8B-B14F-4D97-AF65-F5344CB8AC3E}">
        <p14:creationId xmlns:p14="http://schemas.microsoft.com/office/powerpoint/2010/main" val="1378398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septum conal anatomy&quot;">
            <a:hlinkClick r:id="rId2"/>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 name="ZoneTexte 1"/>
          <p:cNvSpPr txBox="1"/>
          <p:nvPr/>
        </p:nvSpPr>
        <p:spPr>
          <a:xfrm>
            <a:off x="2815903" y="-4738"/>
            <a:ext cx="2844753" cy="769441"/>
          </a:xfrm>
          <a:prstGeom prst="rect">
            <a:avLst/>
          </a:prstGeom>
          <a:noFill/>
        </p:spPr>
        <p:txBody>
          <a:bodyPr wrap="none" rtlCol="0">
            <a:spAutoFit/>
          </a:bodyPr>
          <a:lstStyle/>
          <a:p>
            <a:pPr lvl="1" algn="ctr"/>
            <a:r>
              <a:rPr lang="fr-FR" sz="4400" b="1" dirty="0" smtClean="0"/>
              <a:t>EXERCICE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764704"/>
            <a:ext cx="4712827" cy="4797152"/>
          </a:xfrm>
          <a:prstGeom prst="rect">
            <a:avLst/>
          </a:prstGeom>
        </p:spPr>
      </p:pic>
      <p:grpSp>
        <p:nvGrpSpPr>
          <p:cNvPr id="24" name="Groupe 23"/>
          <p:cNvGrpSpPr/>
          <p:nvPr/>
        </p:nvGrpSpPr>
        <p:grpSpPr>
          <a:xfrm>
            <a:off x="3851920" y="2924944"/>
            <a:ext cx="1368152" cy="648072"/>
            <a:chOff x="3995936" y="3789040"/>
            <a:chExt cx="1368152" cy="648072"/>
          </a:xfrm>
        </p:grpSpPr>
        <p:cxnSp>
          <p:nvCxnSpPr>
            <p:cNvPr id="8" name="Connecteur droit 7"/>
            <p:cNvCxnSpPr/>
            <p:nvPr/>
          </p:nvCxnSpPr>
          <p:spPr>
            <a:xfrm flipV="1">
              <a:off x="3995936" y="3789040"/>
              <a:ext cx="576064" cy="648072"/>
            </a:xfrm>
            <a:prstGeom prst="line">
              <a:avLst/>
            </a:prstGeom>
            <a:ln>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4644008" y="3789040"/>
              <a:ext cx="720080" cy="144016"/>
            </a:xfrm>
            <a:prstGeom prst="line">
              <a:avLst/>
            </a:prstGeom>
            <a:ln>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3" name="Ellipse 22"/>
          <p:cNvSpPr/>
          <p:nvPr/>
        </p:nvSpPr>
        <p:spPr>
          <a:xfrm>
            <a:off x="3779912" y="2996952"/>
            <a:ext cx="1728192" cy="1512168"/>
          </a:xfrm>
          <a:prstGeom prst="ellipse">
            <a:avLst/>
          </a:prstGeom>
          <a:noFill/>
          <a:ln w="952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45" name="Groupe 44"/>
          <p:cNvGrpSpPr/>
          <p:nvPr/>
        </p:nvGrpSpPr>
        <p:grpSpPr>
          <a:xfrm>
            <a:off x="3392734" y="2209794"/>
            <a:ext cx="2445479" cy="1019308"/>
            <a:chOff x="3536750" y="3073890"/>
            <a:chExt cx="2445479" cy="1019308"/>
          </a:xfrm>
        </p:grpSpPr>
        <p:grpSp>
          <p:nvGrpSpPr>
            <p:cNvPr id="43" name="Groupe 42"/>
            <p:cNvGrpSpPr/>
            <p:nvPr/>
          </p:nvGrpSpPr>
          <p:grpSpPr>
            <a:xfrm>
              <a:off x="3671782" y="3528474"/>
              <a:ext cx="2088349" cy="564724"/>
              <a:chOff x="3671782" y="3528474"/>
              <a:chExt cx="2088349" cy="564724"/>
            </a:xfrm>
          </p:grpSpPr>
          <p:sp>
            <p:nvSpPr>
              <p:cNvPr id="26" name="Flèche vers le bas 25"/>
              <p:cNvSpPr/>
              <p:nvPr/>
            </p:nvSpPr>
            <p:spPr>
              <a:xfrm rot="2875482">
                <a:off x="5544107" y="3528474"/>
                <a:ext cx="216024" cy="216024"/>
              </a:xfrm>
              <a:prstGeom prst="downArrow">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FF00"/>
                  </a:solidFill>
                </a:endParaRPr>
              </a:p>
            </p:txBody>
          </p:sp>
          <p:sp>
            <p:nvSpPr>
              <p:cNvPr id="27" name="Flèche vers le bas 26"/>
              <p:cNvSpPr/>
              <p:nvPr/>
            </p:nvSpPr>
            <p:spPr>
              <a:xfrm rot="18718286">
                <a:off x="3652926" y="3849419"/>
                <a:ext cx="262635" cy="224923"/>
              </a:xfrm>
              <a:prstGeom prst="downArrow">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FF00"/>
                  </a:solidFill>
                </a:endParaRPr>
              </a:p>
            </p:txBody>
          </p:sp>
        </p:grpSp>
        <p:sp>
          <p:nvSpPr>
            <p:cNvPr id="28" name="Flèche vers le bas 27"/>
            <p:cNvSpPr/>
            <p:nvPr/>
          </p:nvSpPr>
          <p:spPr>
            <a:xfrm rot="18718286">
              <a:off x="3545604" y="3065036"/>
              <a:ext cx="134414" cy="152122"/>
            </a:xfrm>
            <a:prstGeom prst="downArrow">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FF00"/>
                </a:solidFill>
              </a:endParaRPr>
            </a:p>
          </p:txBody>
        </p:sp>
        <p:sp>
          <p:nvSpPr>
            <p:cNvPr id="29" name="Flèche vers le bas 28"/>
            <p:cNvSpPr/>
            <p:nvPr/>
          </p:nvSpPr>
          <p:spPr>
            <a:xfrm rot="2881714" flipH="1">
              <a:off x="5838961" y="3065036"/>
              <a:ext cx="134414" cy="152122"/>
            </a:xfrm>
            <a:prstGeom prst="downArrow">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FF00"/>
                </a:solidFill>
              </a:endParaRPr>
            </a:p>
          </p:txBody>
        </p:sp>
      </p:grpSp>
      <p:sp>
        <p:nvSpPr>
          <p:cNvPr id="30" name="ZoneTexte 29"/>
          <p:cNvSpPr txBox="1"/>
          <p:nvPr/>
        </p:nvSpPr>
        <p:spPr>
          <a:xfrm>
            <a:off x="2195736" y="5558215"/>
            <a:ext cx="4712827" cy="1015663"/>
          </a:xfrm>
          <a:prstGeom prst="rect">
            <a:avLst/>
          </a:prstGeom>
          <a:solidFill>
            <a:schemeClr val="tx1">
              <a:lumMod val="95000"/>
              <a:lumOff val="5000"/>
            </a:schemeClr>
          </a:solidFill>
        </p:spPr>
        <p:txBody>
          <a:bodyPr wrap="square" rtlCol="0">
            <a:spAutoFit/>
          </a:bodyPr>
          <a:lstStyle/>
          <a:p>
            <a:pPr marL="171450" indent="-171450">
              <a:buFont typeface="Arial" panose="020B0604020202020204" pitchFamily="34" charset="0"/>
              <a:buChar char="•"/>
            </a:pPr>
            <a:r>
              <a:rPr lang="fr-CH" sz="1200" dirty="0" smtClean="0">
                <a:solidFill>
                  <a:srgbClr val="FF0000"/>
                </a:solidFill>
              </a:rPr>
              <a:t>Cardiomégalie</a:t>
            </a:r>
          </a:p>
          <a:p>
            <a:pPr marL="171450" indent="-171450">
              <a:buFont typeface="Arial" panose="020B0604020202020204" pitchFamily="34" charset="0"/>
              <a:buChar char="•"/>
            </a:pPr>
            <a:r>
              <a:rPr lang="fr-CH" sz="1200" dirty="0" smtClean="0">
                <a:solidFill>
                  <a:srgbClr val="FFFF00"/>
                </a:solidFill>
              </a:rPr>
              <a:t>Surcharge vasculaire pulmonaire (hiles + </a:t>
            </a:r>
            <a:r>
              <a:rPr lang="fr-CH" sz="1200" dirty="0" err="1" smtClean="0">
                <a:solidFill>
                  <a:srgbClr val="FFFF00"/>
                </a:solidFill>
              </a:rPr>
              <a:t>vasc.périphérique</a:t>
            </a:r>
            <a:r>
              <a:rPr lang="fr-CH" sz="1200" dirty="0" smtClean="0">
                <a:solidFill>
                  <a:srgbClr val="FFFF00"/>
                </a:solidFill>
              </a:rPr>
              <a:t>)</a:t>
            </a:r>
          </a:p>
          <a:p>
            <a:pPr marL="171450" indent="-171450">
              <a:buFont typeface="Arial" panose="020B0604020202020204" pitchFamily="34" charset="0"/>
              <a:buChar char="•"/>
            </a:pPr>
            <a:r>
              <a:rPr lang="fr-CH" sz="1200" dirty="0" smtClean="0">
                <a:solidFill>
                  <a:schemeClr val="accent6">
                    <a:lumMod val="75000"/>
                  </a:schemeClr>
                </a:solidFill>
              </a:rPr>
              <a:t>Dilatation oreillette G avec élargissement de la </a:t>
            </a:r>
            <a:r>
              <a:rPr lang="fr-CH" sz="1200" dirty="0" err="1" smtClean="0">
                <a:solidFill>
                  <a:schemeClr val="accent6">
                    <a:lumMod val="75000"/>
                  </a:schemeClr>
                </a:solidFill>
              </a:rPr>
              <a:t>carêne</a:t>
            </a:r>
            <a:endParaRPr lang="fr-CH" sz="1200" dirty="0" smtClean="0">
              <a:solidFill>
                <a:schemeClr val="accent6">
                  <a:lumMod val="75000"/>
                </a:schemeClr>
              </a:solidFill>
            </a:endParaRPr>
          </a:p>
          <a:p>
            <a:pPr marL="171450" indent="-171450">
              <a:buFont typeface="Arial" panose="020B0604020202020204" pitchFamily="34" charset="0"/>
              <a:buChar char="•"/>
            </a:pPr>
            <a:r>
              <a:rPr lang="fr-CH" sz="1200" dirty="0" smtClean="0">
                <a:solidFill>
                  <a:srgbClr val="00B0F0"/>
                </a:solidFill>
              </a:rPr>
              <a:t>Matériel post-opératoire (suture sternum et remplacement valve mitrale)</a:t>
            </a:r>
            <a:endParaRPr lang="fr-CH" sz="1200" dirty="0">
              <a:solidFill>
                <a:srgbClr val="00B0F0"/>
              </a:solidFill>
            </a:endParaRPr>
          </a:p>
        </p:txBody>
      </p:sp>
      <p:grpSp>
        <p:nvGrpSpPr>
          <p:cNvPr id="42" name="Groupe 41"/>
          <p:cNvGrpSpPr/>
          <p:nvPr/>
        </p:nvGrpSpPr>
        <p:grpSpPr>
          <a:xfrm>
            <a:off x="3640227" y="3429000"/>
            <a:ext cx="2442775" cy="1340498"/>
            <a:chOff x="3784243" y="4293096"/>
            <a:chExt cx="2442775" cy="1340498"/>
          </a:xfrm>
        </p:grpSpPr>
        <p:cxnSp>
          <p:nvCxnSpPr>
            <p:cNvPr id="32" name="Connecteur droit 31"/>
            <p:cNvCxnSpPr/>
            <p:nvPr/>
          </p:nvCxnSpPr>
          <p:spPr>
            <a:xfrm>
              <a:off x="3784243" y="4365104"/>
              <a:ext cx="0" cy="122413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6227018" y="4293096"/>
              <a:ext cx="0" cy="134049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37" name="Connecteur droit avec flèche 36"/>
          <p:cNvCxnSpPr/>
          <p:nvPr/>
        </p:nvCxnSpPr>
        <p:spPr>
          <a:xfrm>
            <a:off x="3640227" y="4725144"/>
            <a:ext cx="2443941" cy="0"/>
          </a:xfrm>
          <a:prstGeom prst="straightConnector1">
            <a:avLst/>
          </a:prstGeom>
          <a:ln>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5" name="Groupe 54"/>
          <p:cNvGrpSpPr/>
          <p:nvPr/>
        </p:nvGrpSpPr>
        <p:grpSpPr>
          <a:xfrm>
            <a:off x="4345165" y="2245669"/>
            <a:ext cx="1089963" cy="1554394"/>
            <a:chOff x="4489181" y="3109765"/>
            <a:chExt cx="1089963" cy="1554394"/>
          </a:xfrm>
        </p:grpSpPr>
        <p:sp>
          <p:nvSpPr>
            <p:cNvPr id="48" name="Flèche vers le bas 47"/>
            <p:cNvSpPr/>
            <p:nvPr/>
          </p:nvSpPr>
          <p:spPr>
            <a:xfrm rot="18718286">
              <a:off x="4527462" y="3100911"/>
              <a:ext cx="134414" cy="152122"/>
            </a:xfrm>
            <a:prstGeom prst="downArrow">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9" name="Flèche vers le bas 48"/>
            <p:cNvSpPr/>
            <p:nvPr/>
          </p:nvSpPr>
          <p:spPr>
            <a:xfrm rot="18718286">
              <a:off x="4504793" y="3320525"/>
              <a:ext cx="134414" cy="152122"/>
            </a:xfrm>
            <a:prstGeom prst="downArrow">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0" name="Flèche vers le bas 49"/>
            <p:cNvSpPr/>
            <p:nvPr/>
          </p:nvSpPr>
          <p:spPr>
            <a:xfrm rot="18718286">
              <a:off x="4501414" y="3661259"/>
              <a:ext cx="134414" cy="152122"/>
            </a:xfrm>
            <a:prstGeom prst="downArrow">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1" name="Flèche vers le bas 50"/>
            <p:cNvSpPr/>
            <p:nvPr/>
          </p:nvSpPr>
          <p:spPr>
            <a:xfrm rot="18718286">
              <a:off x="4498035" y="4001993"/>
              <a:ext cx="134414" cy="152122"/>
            </a:xfrm>
            <a:prstGeom prst="downArrow">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2" name="Flèche vers le bas 51"/>
            <p:cNvSpPr/>
            <p:nvPr/>
          </p:nvSpPr>
          <p:spPr>
            <a:xfrm rot="18718286">
              <a:off x="4498036" y="4261442"/>
              <a:ext cx="134414" cy="152122"/>
            </a:xfrm>
            <a:prstGeom prst="downArrow">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3" name="Flèche vers le bas 52"/>
            <p:cNvSpPr/>
            <p:nvPr/>
          </p:nvSpPr>
          <p:spPr>
            <a:xfrm rot="18718286">
              <a:off x="4498037" y="4520891"/>
              <a:ext cx="134414" cy="152122"/>
            </a:xfrm>
            <a:prstGeom prst="downArrow">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4" name="Flèche vers le bas 53"/>
            <p:cNvSpPr/>
            <p:nvPr/>
          </p:nvSpPr>
          <p:spPr>
            <a:xfrm rot="2121184">
              <a:off x="5444730" y="4455476"/>
              <a:ext cx="134414" cy="152122"/>
            </a:xfrm>
            <a:prstGeom prst="downArrow">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Tree>
    <p:extLst>
      <p:ext uri="{BB962C8B-B14F-4D97-AF65-F5344CB8AC3E}">
        <p14:creationId xmlns:p14="http://schemas.microsoft.com/office/powerpoint/2010/main" val="25158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barn(inVertical)">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81"/>
          <a:stretch/>
        </p:blipFill>
        <p:spPr bwMode="auto">
          <a:xfrm>
            <a:off x="55232" y="1019768"/>
            <a:ext cx="1348416" cy="139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0542"/>
          <a:stretch/>
        </p:blipFill>
        <p:spPr bwMode="auto">
          <a:xfrm>
            <a:off x="1403648" y="1019768"/>
            <a:ext cx="1461212" cy="139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Avion Volando GIFs - Get the best GIF on GIPHY">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980729"/>
            <a:ext cx="1728192" cy="143656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9078"/>
          <a:stretch/>
        </p:blipFill>
        <p:spPr bwMode="auto">
          <a:xfrm>
            <a:off x="6156177" y="980729"/>
            <a:ext cx="1529206" cy="143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344" y="1001399"/>
            <a:ext cx="1440160" cy="143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lèche droite 2"/>
          <p:cNvSpPr/>
          <p:nvPr/>
        </p:nvSpPr>
        <p:spPr>
          <a:xfrm>
            <a:off x="35496" y="2492896"/>
            <a:ext cx="90010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843808" y="2979875"/>
            <a:ext cx="3456384" cy="369332"/>
          </a:xfrm>
          <a:prstGeom prst="rect">
            <a:avLst/>
          </a:prstGeom>
          <a:noFill/>
        </p:spPr>
        <p:txBody>
          <a:bodyPr wrap="square" rtlCol="0">
            <a:spAutoFit/>
          </a:bodyPr>
          <a:lstStyle/>
          <a:p>
            <a:r>
              <a:rPr lang="fr-FR" dirty="0" smtClean="0">
                <a:solidFill>
                  <a:srgbClr val="0070C0"/>
                </a:solidFill>
              </a:rPr>
              <a:t>Voyage qui dure souvent de &gt;24h</a:t>
            </a:r>
            <a:endParaRPr lang="fr-FR" dirty="0">
              <a:solidFill>
                <a:srgbClr val="0070C0"/>
              </a:solidFill>
            </a:endParaRPr>
          </a:p>
        </p:txBody>
      </p:sp>
      <p:sp>
        <p:nvSpPr>
          <p:cNvPr id="5" name="ZoneTexte 4"/>
          <p:cNvSpPr txBox="1"/>
          <p:nvPr/>
        </p:nvSpPr>
        <p:spPr>
          <a:xfrm>
            <a:off x="2194297" y="148108"/>
            <a:ext cx="4755404" cy="584775"/>
          </a:xfrm>
          <a:prstGeom prst="rect">
            <a:avLst/>
          </a:prstGeom>
          <a:noFill/>
        </p:spPr>
        <p:txBody>
          <a:bodyPr wrap="none" rtlCol="0">
            <a:spAutoFit/>
          </a:bodyPr>
          <a:lstStyle/>
          <a:p>
            <a:r>
              <a:rPr lang="fr-FR" sz="3200" b="1" dirty="0" smtClean="0"/>
              <a:t>LE VOYAGE VERS LA SUISSE</a:t>
            </a:r>
            <a:endParaRPr lang="fr-FR" sz="3200" b="1" dirty="0"/>
          </a:p>
        </p:txBody>
      </p:sp>
      <p:pic>
        <p:nvPicPr>
          <p:cNvPr id="4105"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12878" t="12309" r="14604" b="1465"/>
          <a:stretch/>
        </p:blipFill>
        <p:spPr bwMode="auto">
          <a:xfrm>
            <a:off x="4572000" y="980728"/>
            <a:ext cx="1610449" cy="1434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86324" y="3573016"/>
            <a:ext cx="6305316" cy="1938992"/>
          </a:xfrm>
          <a:prstGeom prst="rect">
            <a:avLst/>
          </a:prstGeom>
          <a:noFill/>
        </p:spPr>
        <p:txBody>
          <a:bodyPr wrap="none" rtlCol="0">
            <a:spAutoFit/>
          </a:bodyPr>
          <a:lstStyle/>
          <a:p>
            <a:pPr marL="285750" indent="-285750">
              <a:buFont typeface="Arial" panose="020B0604020202020204" pitchFamily="34" charset="0"/>
              <a:buChar char="•"/>
            </a:pPr>
            <a:r>
              <a:rPr lang="fr-FR" sz="2400" dirty="0" smtClean="0"/>
              <a:t>Séparation de la famille</a:t>
            </a:r>
          </a:p>
          <a:p>
            <a:pPr marL="285750" indent="-285750">
              <a:buFont typeface="Arial" panose="020B0604020202020204" pitchFamily="34" charset="0"/>
              <a:buChar char="•"/>
            </a:pPr>
            <a:r>
              <a:rPr lang="fr-FR" sz="2400" dirty="0" smtClean="0"/>
              <a:t>Tristesse, stress, peurs</a:t>
            </a:r>
          </a:p>
          <a:p>
            <a:pPr marL="285750" indent="-285750">
              <a:buFont typeface="Arial" panose="020B0604020202020204" pitchFamily="34" charset="0"/>
              <a:buChar char="•"/>
            </a:pPr>
            <a:r>
              <a:rPr lang="fr-FR" sz="2400" dirty="0" smtClean="0"/>
              <a:t>Refus alimentaire (aliments inhabituels)</a:t>
            </a:r>
          </a:p>
          <a:p>
            <a:pPr marL="285750" indent="-285750">
              <a:buFont typeface="Arial" panose="020B0604020202020204" pitchFamily="34" charset="0"/>
              <a:buChar char="•"/>
            </a:pPr>
            <a:r>
              <a:rPr lang="fr-FR" sz="2400" dirty="0"/>
              <a:t>Mauvaise prise/retards prise des médicaments</a:t>
            </a:r>
          </a:p>
          <a:p>
            <a:pPr marL="285750" indent="-285750">
              <a:buFont typeface="Arial" panose="020B0604020202020204" pitchFamily="34" charset="0"/>
              <a:buChar char="•"/>
            </a:pPr>
            <a:r>
              <a:rPr lang="fr-FR" sz="2400" dirty="0" smtClean="0"/>
              <a:t>Douleurs</a:t>
            </a:r>
          </a:p>
        </p:txBody>
      </p:sp>
      <p:sp>
        <p:nvSpPr>
          <p:cNvPr id="8" name="Rectangle 7"/>
          <p:cNvSpPr/>
          <p:nvPr/>
        </p:nvSpPr>
        <p:spPr>
          <a:xfrm>
            <a:off x="0" y="1015568"/>
            <a:ext cx="1341853" cy="1477328"/>
          </a:xfrm>
          <a:prstGeom prst="rect">
            <a:avLst/>
          </a:prstGeom>
        </p:spPr>
        <p:txBody>
          <a:bodyPr wrap="square">
            <a:spAutoFit/>
          </a:bodyPr>
          <a:lstStyle/>
          <a:p>
            <a:r>
              <a:rPr lang="fr-CH" sz="1000" dirty="0" smtClean="0"/>
              <a:t>Maroc</a:t>
            </a:r>
          </a:p>
          <a:p>
            <a:r>
              <a:rPr lang="fr-CH" sz="1000" dirty="0" smtClean="0"/>
              <a:t>Mali</a:t>
            </a:r>
          </a:p>
          <a:p>
            <a:r>
              <a:rPr lang="fr-CH" sz="1000" dirty="0" smtClean="0"/>
              <a:t>Togo</a:t>
            </a:r>
          </a:p>
          <a:p>
            <a:r>
              <a:rPr lang="fr-CH" sz="1000" dirty="0" smtClean="0"/>
              <a:t>Bénin</a:t>
            </a:r>
          </a:p>
          <a:p>
            <a:r>
              <a:rPr lang="fr-CH" sz="1000" dirty="0" smtClean="0"/>
              <a:t>Sénégal</a:t>
            </a:r>
          </a:p>
          <a:p>
            <a:r>
              <a:rPr lang="fr-CH" sz="1000" dirty="0" smtClean="0"/>
              <a:t>Guinée</a:t>
            </a:r>
          </a:p>
          <a:p>
            <a:r>
              <a:rPr lang="fr-CH" sz="1000" dirty="0" smtClean="0"/>
              <a:t>Mauritanie</a:t>
            </a:r>
          </a:p>
          <a:p>
            <a:r>
              <a:rPr lang="fr-CH" sz="1000" dirty="0" smtClean="0"/>
              <a:t>Tunisie</a:t>
            </a:r>
          </a:p>
          <a:p>
            <a:r>
              <a:rPr lang="fr-CH" sz="1000" dirty="0" smtClean="0"/>
              <a:t>Irak </a:t>
            </a:r>
            <a:endParaRPr lang="fr-FR" sz="1000" dirty="0"/>
          </a:p>
        </p:txBody>
      </p:sp>
      <p:grpSp>
        <p:nvGrpSpPr>
          <p:cNvPr id="9" name="Groupe 8"/>
          <p:cNvGrpSpPr/>
          <p:nvPr/>
        </p:nvGrpSpPr>
        <p:grpSpPr>
          <a:xfrm>
            <a:off x="1295636" y="5445224"/>
            <a:ext cx="6120680" cy="1241484"/>
            <a:chOff x="1295636" y="5565268"/>
            <a:chExt cx="6120680" cy="1241484"/>
          </a:xfrm>
        </p:grpSpPr>
        <p:sp>
          <p:nvSpPr>
            <p:cNvPr id="2" name="Rectangle 1"/>
            <p:cNvSpPr/>
            <p:nvPr/>
          </p:nvSpPr>
          <p:spPr>
            <a:xfrm>
              <a:off x="1295636" y="5975755"/>
              <a:ext cx="6120680" cy="830997"/>
            </a:xfrm>
            <a:prstGeom prst="rect">
              <a:avLst/>
            </a:prstGeom>
            <a:ln>
              <a:solidFill>
                <a:srgbClr val="FF0000"/>
              </a:solidFill>
            </a:ln>
          </p:spPr>
          <p:txBody>
            <a:bodyPr wrap="square">
              <a:spAutoFit/>
            </a:bodyPr>
            <a:lstStyle/>
            <a:p>
              <a:pPr algn="ctr"/>
              <a:r>
                <a:rPr lang="fr-FR" sz="2400" b="1" dirty="0" smtClean="0">
                  <a:solidFill>
                    <a:srgbClr val="FF0000"/>
                  </a:solidFill>
                </a:rPr>
                <a:t>Déshydratation</a:t>
              </a:r>
              <a:r>
                <a:rPr lang="fr-FR" sz="2400" b="1" dirty="0">
                  <a:solidFill>
                    <a:srgbClr val="FF0000"/>
                  </a:solidFill>
                </a:rPr>
                <a:t>, hypoglycémie, </a:t>
              </a:r>
              <a:r>
                <a:rPr lang="fr-FR" sz="2400" b="1" dirty="0" smtClean="0">
                  <a:solidFill>
                    <a:srgbClr val="FF0000"/>
                  </a:solidFill>
                </a:rPr>
                <a:t>hypoxémie, </a:t>
              </a:r>
            </a:p>
            <a:p>
              <a:pPr algn="ctr"/>
              <a:r>
                <a:rPr lang="fr-FR" sz="2400" b="1" dirty="0" smtClean="0">
                  <a:solidFill>
                    <a:srgbClr val="FF0000"/>
                  </a:solidFill>
                </a:rPr>
                <a:t>décompensation </a:t>
              </a:r>
              <a:r>
                <a:rPr lang="fr-FR" sz="2400" b="1" dirty="0">
                  <a:solidFill>
                    <a:srgbClr val="FF0000"/>
                  </a:solidFill>
                </a:rPr>
                <a:t>cardiaque</a:t>
              </a:r>
            </a:p>
          </p:txBody>
        </p:sp>
        <p:sp>
          <p:nvSpPr>
            <p:cNvPr id="7" name="Flèche vers le bas 6"/>
            <p:cNvSpPr/>
            <p:nvPr/>
          </p:nvSpPr>
          <p:spPr>
            <a:xfrm>
              <a:off x="3995936" y="5565268"/>
              <a:ext cx="360040" cy="36526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10" name="ZoneTexte 9"/>
          <p:cNvSpPr txBox="1"/>
          <p:nvPr/>
        </p:nvSpPr>
        <p:spPr>
          <a:xfrm>
            <a:off x="4143677" y="2149193"/>
            <a:ext cx="428322" cy="246221"/>
          </a:xfrm>
          <a:prstGeom prst="rect">
            <a:avLst/>
          </a:prstGeom>
          <a:noFill/>
        </p:spPr>
        <p:txBody>
          <a:bodyPr wrap="none" rtlCol="0">
            <a:spAutoFit/>
          </a:bodyPr>
          <a:lstStyle/>
          <a:p>
            <a:r>
              <a:rPr lang="fr-CH" sz="1000" dirty="0" smtClean="0">
                <a:solidFill>
                  <a:schemeClr val="bg1"/>
                </a:solidFill>
                <a:latin typeface="Calibri" panose="020F0502020204030204" pitchFamily="34" charset="0"/>
                <a:cs typeface="Calibri" panose="020F0502020204030204" pitchFamily="34" charset="0"/>
              </a:rPr>
              <a:t>↓O</a:t>
            </a:r>
            <a:r>
              <a:rPr lang="fr-CH" sz="1000" baseline="-25000" dirty="0" smtClean="0">
                <a:solidFill>
                  <a:schemeClr val="bg1"/>
                </a:solidFill>
                <a:latin typeface="Calibri" panose="020F0502020204030204" pitchFamily="34" charset="0"/>
                <a:cs typeface="Calibri" panose="020F0502020204030204" pitchFamily="34" charset="0"/>
              </a:rPr>
              <a:t>2</a:t>
            </a:r>
            <a:endParaRPr lang="fr-CH" sz="1000" baseline="-25000" dirty="0">
              <a:solidFill>
                <a:schemeClr val="bg1"/>
              </a:solidFill>
            </a:endParaRPr>
          </a:p>
        </p:txBody>
      </p:sp>
    </p:spTree>
    <p:extLst>
      <p:ext uri="{BB962C8B-B14F-4D97-AF65-F5344CB8AC3E}">
        <p14:creationId xmlns:p14="http://schemas.microsoft.com/office/powerpoint/2010/main" val="330183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up)">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build="p"/>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63688" y="332656"/>
            <a:ext cx="5544616" cy="3416320"/>
          </a:xfrm>
          <a:prstGeom prst="rect">
            <a:avLst/>
          </a:prstGeom>
          <a:noFill/>
        </p:spPr>
        <p:txBody>
          <a:bodyPr wrap="square" rtlCol="0">
            <a:spAutoFit/>
          </a:bodyPr>
          <a:lstStyle/>
          <a:p>
            <a:pPr algn="ctr"/>
            <a:endParaRPr lang="fr-CH" sz="5400" b="1" dirty="0"/>
          </a:p>
          <a:p>
            <a:pPr algn="ctr"/>
            <a:r>
              <a:rPr lang="fr-CH" sz="5400" b="1" dirty="0" smtClean="0"/>
              <a:t> </a:t>
            </a:r>
            <a:r>
              <a:rPr lang="fr-CH" sz="5400" b="1" dirty="0"/>
              <a:t>T</a:t>
            </a:r>
            <a:r>
              <a:rPr lang="fr-CH" sz="5400" b="1" dirty="0" smtClean="0"/>
              <a:t>étralogie </a:t>
            </a:r>
          </a:p>
          <a:p>
            <a:pPr algn="ctr"/>
            <a:r>
              <a:rPr lang="fr-CH" sz="5400" b="1" dirty="0" smtClean="0"/>
              <a:t>de </a:t>
            </a:r>
          </a:p>
          <a:p>
            <a:pPr algn="ctr"/>
            <a:r>
              <a:rPr lang="fr-CH" sz="5400" b="1" dirty="0" smtClean="0"/>
              <a:t>Fallot</a:t>
            </a:r>
            <a:endParaRPr lang="fr-CH" sz="5400" b="1" dirty="0"/>
          </a:p>
        </p:txBody>
      </p:sp>
      <p:sp>
        <p:nvSpPr>
          <p:cNvPr id="2" name="Rectangle 1"/>
          <p:cNvSpPr/>
          <p:nvPr/>
        </p:nvSpPr>
        <p:spPr>
          <a:xfrm>
            <a:off x="2483768" y="830263"/>
            <a:ext cx="4104456" cy="316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979712" y="4496222"/>
            <a:ext cx="5544616" cy="923330"/>
          </a:xfrm>
          <a:prstGeom prst="rect">
            <a:avLst/>
          </a:prstGeom>
        </p:spPr>
        <p:txBody>
          <a:bodyPr wrap="square">
            <a:spAutoFit/>
          </a:bodyPr>
          <a:lstStyle/>
          <a:p>
            <a:pPr marL="285750" lvl="0" indent="-285750">
              <a:buFont typeface="Arial" panose="020B0604020202020204" pitchFamily="34" charset="0"/>
              <a:buChar char="•"/>
            </a:pPr>
            <a:r>
              <a:rPr lang="fr-FR" dirty="0"/>
              <a:t>5-10% de toutes cardiopathies congénitales.</a:t>
            </a:r>
          </a:p>
          <a:p>
            <a:pPr marL="285750" lvl="0" indent="-285750">
              <a:buFont typeface="Arial" panose="020B0604020202020204" pitchFamily="34" charset="0"/>
              <a:buChar char="•"/>
            </a:pPr>
            <a:endParaRPr lang="fr-FR" dirty="0"/>
          </a:p>
          <a:p>
            <a:pPr marL="285750" lvl="0" indent="-285750">
              <a:buFont typeface="Arial" panose="020B0604020202020204" pitchFamily="34" charset="0"/>
              <a:buChar char="•"/>
            </a:pPr>
            <a:r>
              <a:rPr lang="fr-FR" dirty="0"/>
              <a:t>La plus fréquente des cardiopathies cyanogènes.</a:t>
            </a:r>
          </a:p>
        </p:txBody>
      </p:sp>
    </p:spTree>
    <p:extLst>
      <p:ext uri="{BB962C8B-B14F-4D97-AF65-F5344CB8AC3E}">
        <p14:creationId xmlns:p14="http://schemas.microsoft.com/office/powerpoint/2010/main" val="1082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septum conal anatomy&quot;">
            <a:hlinkClick r:id="rId2"/>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3798" t="32801" r="38812" b="4412"/>
          <a:stretch/>
        </p:blipFill>
        <p:spPr bwMode="auto">
          <a:xfrm>
            <a:off x="1143790" y="3501008"/>
            <a:ext cx="2469118" cy="328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1910" t="47896" r="-583" b="8922"/>
          <a:stretch/>
        </p:blipFill>
        <p:spPr bwMode="auto">
          <a:xfrm>
            <a:off x="5004048" y="33213"/>
            <a:ext cx="3024335" cy="405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rme libre 5"/>
          <p:cNvSpPr/>
          <p:nvPr/>
        </p:nvSpPr>
        <p:spPr>
          <a:xfrm rot="883303">
            <a:off x="1889615" y="4927053"/>
            <a:ext cx="366632" cy="149649"/>
          </a:xfrm>
          <a:custGeom>
            <a:avLst/>
            <a:gdLst>
              <a:gd name="connsiteX0" fmla="*/ 254000 w 254000"/>
              <a:gd name="connsiteY0" fmla="*/ 76200 h 105712"/>
              <a:gd name="connsiteX1" fmla="*/ 127000 w 254000"/>
              <a:gd name="connsiteY1" fmla="*/ 101600 h 105712"/>
              <a:gd name="connsiteX2" fmla="*/ 0 w 254000"/>
              <a:gd name="connsiteY2" fmla="*/ 0 h 105712"/>
            </a:gdLst>
            <a:ahLst/>
            <a:cxnLst>
              <a:cxn ang="0">
                <a:pos x="connsiteX0" y="connsiteY0"/>
              </a:cxn>
              <a:cxn ang="0">
                <a:pos x="connsiteX1" y="connsiteY1"/>
              </a:cxn>
              <a:cxn ang="0">
                <a:pos x="connsiteX2" y="connsiteY2"/>
              </a:cxn>
            </a:cxnLst>
            <a:rect l="l" t="t" r="r" b="b"/>
            <a:pathLst>
              <a:path w="254000" h="105712">
                <a:moveTo>
                  <a:pt x="254000" y="76200"/>
                </a:moveTo>
                <a:cubicBezTo>
                  <a:pt x="211666" y="95250"/>
                  <a:pt x="169333" y="114300"/>
                  <a:pt x="127000" y="101600"/>
                </a:cubicBezTo>
                <a:cubicBezTo>
                  <a:pt x="84667" y="88900"/>
                  <a:pt x="42333" y="44450"/>
                  <a:pt x="0"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7" name="ZoneTexte 6"/>
          <p:cNvSpPr txBox="1"/>
          <p:nvPr/>
        </p:nvSpPr>
        <p:spPr>
          <a:xfrm>
            <a:off x="5029820" y="3885912"/>
            <a:ext cx="3718644" cy="2246769"/>
          </a:xfrm>
          <a:prstGeom prst="rect">
            <a:avLst/>
          </a:prstGeom>
          <a:noFill/>
        </p:spPr>
        <p:txBody>
          <a:bodyPr wrap="square" rtlCol="0">
            <a:spAutoFit/>
          </a:bodyPr>
          <a:lstStyle/>
          <a:p>
            <a:r>
              <a:rPr lang="fr-FR" sz="1400" dirty="0" smtClean="0"/>
              <a:t>Le déplacement du </a:t>
            </a:r>
            <a:r>
              <a:rPr lang="fr-FR" sz="1400" b="1" dirty="0" smtClean="0"/>
              <a:t>septum </a:t>
            </a:r>
            <a:r>
              <a:rPr lang="fr-FR" sz="1400" b="1" dirty="0" err="1" smtClean="0"/>
              <a:t>conal</a:t>
            </a:r>
            <a:r>
              <a:rPr lang="fr-FR" sz="1400" b="1" dirty="0" smtClean="0"/>
              <a:t> </a:t>
            </a:r>
            <a:r>
              <a:rPr lang="fr-FR" sz="1400" dirty="0" smtClean="0">
                <a:sym typeface="Wingdings" panose="05000000000000000000" pitchFamily="2" charset="2"/>
              </a:rPr>
              <a:t>entraine en cascade une tétralogie: </a:t>
            </a:r>
          </a:p>
          <a:p>
            <a:pPr marL="342900" indent="-342900">
              <a:buFont typeface="+mj-lt"/>
              <a:buAutoNum type="arabicPeriod"/>
            </a:pPr>
            <a:r>
              <a:rPr lang="fr-FR" sz="1400" dirty="0" smtClean="0">
                <a:sym typeface="Wingdings" panose="05000000000000000000" pitchFamily="2" charset="2"/>
              </a:rPr>
              <a:t>Un écrasement du tronc pulmonaire (</a:t>
            </a:r>
            <a:r>
              <a:rPr lang="fr-FR" sz="1400" b="1" dirty="0">
                <a:sym typeface="Wingdings" panose="05000000000000000000" pitchFamily="2" charset="2"/>
              </a:rPr>
              <a:t>S</a:t>
            </a:r>
            <a:r>
              <a:rPr lang="fr-FR" sz="1400" b="1" dirty="0" smtClean="0">
                <a:sym typeface="Wingdings" panose="05000000000000000000" pitchFamily="2" charset="2"/>
              </a:rPr>
              <a:t>ténose</a:t>
            </a:r>
            <a:r>
              <a:rPr lang="fr-FR" sz="1400" dirty="0" smtClean="0">
                <a:sym typeface="Wingdings" panose="05000000000000000000" pitchFamily="2" charset="2"/>
              </a:rPr>
              <a:t> </a:t>
            </a:r>
            <a:r>
              <a:rPr lang="fr-FR" sz="1400" b="1" dirty="0" smtClean="0">
                <a:sym typeface="Wingdings" panose="05000000000000000000" pitchFamily="2" charset="2"/>
              </a:rPr>
              <a:t>pulmonaire</a:t>
            </a:r>
            <a:r>
              <a:rPr lang="fr-FR" sz="1400" dirty="0" smtClean="0">
                <a:sym typeface="Wingdings" panose="05000000000000000000" pitchFamily="2" charset="2"/>
              </a:rPr>
              <a:t>)</a:t>
            </a:r>
          </a:p>
          <a:p>
            <a:pPr marL="342900" indent="-342900">
              <a:buFont typeface="+mj-lt"/>
              <a:buAutoNum type="arabicPeriod"/>
            </a:pPr>
            <a:r>
              <a:rPr lang="fr-FR" sz="1400" dirty="0" smtClean="0">
                <a:sym typeface="Wingdings" panose="05000000000000000000" pitchFamily="2" charset="2"/>
              </a:rPr>
              <a:t>Une attraction du tronc aortique (</a:t>
            </a:r>
            <a:r>
              <a:rPr lang="fr-FR" sz="1400" b="1" dirty="0">
                <a:sym typeface="Wingdings" panose="05000000000000000000" pitchFamily="2" charset="2"/>
              </a:rPr>
              <a:t>A</a:t>
            </a:r>
            <a:r>
              <a:rPr lang="fr-FR" sz="1400" b="1" dirty="0" smtClean="0">
                <a:sym typeface="Wingdings" panose="05000000000000000000" pitchFamily="2" charset="2"/>
              </a:rPr>
              <a:t>orte à cheva</a:t>
            </a:r>
            <a:r>
              <a:rPr lang="fr-FR" sz="1400" dirty="0" smtClean="0">
                <a:sym typeface="Wingdings" panose="05000000000000000000" pitchFamily="2" charset="2"/>
              </a:rPr>
              <a:t>l)</a:t>
            </a:r>
          </a:p>
          <a:p>
            <a:pPr marL="342900" indent="-342900">
              <a:buFont typeface="+mj-lt"/>
              <a:buAutoNum type="arabicPeriod"/>
            </a:pPr>
            <a:r>
              <a:rPr lang="fr-FR" sz="1400" dirty="0" smtClean="0">
                <a:sym typeface="Wingdings" panose="05000000000000000000" pitchFamily="2" charset="2"/>
              </a:rPr>
              <a:t>La création d’une </a:t>
            </a:r>
            <a:r>
              <a:rPr lang="fr-FR" sz="1400" b="1" dirty="0" smtClean="0">
                <a:sym typeface="Wingdings" panose="05000000000000000000" pitchFamily="2" charset="2"/>
              </a:rPr>
              <a:t>CIV haute</a:t>
            </a:r>
          </a:p>
          <a:p>
            <a:pPr marL="342900" indent="-342900">
              <a:buFont typeface="+mj-lt"/>
              <a:buAutoNum type="arabicPeriod"/>
            </a:pPr>
            <a:r>
              <a:rPr lang="fr-FR" sz="1400" dirty="0" smtClean="0">
                <a:sym typeface="Wingdings" panose="05000000000000000000" pitchFamily="2" charset="2"/>
              </a:rPr>
              <a:t>Un VD </a:t>
            </a:r>
            <a:r>
              <a:rPr lang="fr-FR" sz="1400" dirty="0">
                <a:sym typeface="Wingdings" panose="05000000000000000000" pitchFamily="2" charset="2"/>
              </a:rPr>
              <a:t>qui travaille </a:t>
            </a:r>
            <a:r>
              <a:rPr lang="fr-FR" sz="1400" dirty="0" smtClean="0">
                <a:sym typeface="Wingdings" panose="05000000000000000000" pitchFamily="2" charset="2"/>
              </a:rPr>
              <a:t>en raison de la CIV à </a:t>
            </a:r>
            <a:r>
              <a:rPr lang="fr-FR" sz="1400" dirty="0">
                <a:sym typeface="Wingdings" panose="05000000000000000000" pitchFamily="2" charset="2"/>
              </a:rPr>
              <a:t>des pressions </a:t>
            </a:r>
            <a:r>
              <a:rPr lang="fr-FR" sz="1400" dirty="0" smtClean="0">
                <a:sym typeface="Wingdings" panose="05000000000000000000" pitchFamily="2" charset="2"/>
              </a:rPr>
              <a:t>systémiques (</a:t>
            </a:r>
            <a:r>
              <a:rPr lang="fr-FR" sz="1400" b="1" dirty="0" smtClean="0">
                <a:sym typeface="Wingdings" panose="05000000000000000000" pitchFamily="2" charset="2"/>
              </a:rPr>
              <a:t>Hypertrophie Ventriculaire Droite</a:t>
            </a:r>
            <a:r>
              <a:rPr lang="fr-FR" sz="1400" dirty="0" smtClean="0">
                <a:sym typeface="Wingdings" panose="05000000000000000000" pitchFamily="2" charset="2"/>
              </a:rPr>
              <a:t>)</a:t>
            </a:r>
            <a:endParaRPr lang="fr-FR" sz="1400"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468"/>
          <a:stretch/>
        </p:blipFill>
        <p:spPr bwMode="auto">
          <a:xfrm>
            <a:off x="827584" y="160338"/>
            <a:ext cx="3299916" cy="266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355413" y="12962"/>
            <a:ext cx="1126206" cy="954107"/>
          </a:xfrm>
          <a:prstGeom prst="rect">
            <a:avLst/>
          </a:prstGeom>
          <a:noFill/>
        </p:spPr>
        <p:txBody>
          <a:bodyPr wrap="none" rtlCol="0">
            <a:spAutoFit/>
          </a:bodyPr>
          <a:lstStyle/>
          <a:p>
            <a:r>
              <a:rPr lang="fr-FR" sz="4400" b="1" dirty="0" smtClean="0"/>
              <a:t>T4F</a:t>
            </a:r>
          </a:p>
          <a:p>
            <a:r>
              <a:rPr lang="fr-FR" sz="1200" b="1" dirty="0" smtClean="0"/>
              <a:t>embryogenèse</a:t>
            </a:r>
            <a:endParaRPr lang="fr-FR" sz="1200" b="1" dirty="0"/>
          </a:p>
        </p:txBody>
      </p:sp>
      <p:sp>
        <p:nvSpPr>
          <p:cNvPr id="3" name="Rectangle 2"/>
          <p:cNvSpPr/>
          <p:nvPr/>
        </p:nvSpPr>
        <p:spPr>
          <a:xfrm>
            <a:off x="827584" y="3017827"/>
            <a:ext cx="2785324" cy="400110"/>
          </a:xfrm>
          <a:prstGeom prst="rect">
            <a:avLst/>
          </a:prstGeom>
          <a:solidFill>
            <a:schemeClr val="bg1"/>
          </a:solidFill>
          <a:ln>
            <a:solidFill>
              <a:schemeClr val="tx1"/>
            </a:solidFill>
          </a:ln>
        </p:spPr>
        <p:txBody>
          <a:bodyPr wrap="square">
            <a:spAutoFit/>
          </a:bodyPr>
          <a:lstStyle/>
          <a:p>
            <a:pPr algn="ctr"/>
            <a:r>
              <a:rPr lang="fr-FR" sz="1000" dirty="0"/>
              <a:t>Déplacement à D en </a:t>
            </a:r>
            <a:r>
              <a:rPr lang="fr-FR" sz="1000" b="1" dirty="0">
                <a:solidFill>
                  <a:srgbClr val="FF0000"/>
                </a:solidFill>
              </a:rPr>
              <a:t>haut </a:t>
            </a:r>
            <a:r>
              <a:rPr lang="fr-FR" sz="1000" dirty="0"/>
              <a:t>et </a:t>
            </a:r>
            <a:r>
              <a:rPr lang="fr-FR" sz="1000" b="1" dirty="0">
                <a:solidFill>
                  <a:srgbClr val="FF0000"/>
                </a:solidFill>
              </a:rPr>
              <a:t>en avant </a:t>
            </a:r>
            <a:r>
              <a:rPr lang="fr-FR" sz="1000" dirty="0"/>
              <a:t>du </a:t>
            </a:r>
            <a:r>
              <a:rPr lang="fr-FR" sz="1000" b="1" dirty="0">
                <a:solidFill>
                  <a:srgbClr val="FF0000"/>
                </a:solidFill>
              </a:rPr>
              <a:t>septum </a:t>
            </a:r>
            <a:r>
              <a:rPr lang="fr-FR" sz="1000" b="1" dirty="0" err="1">
                <a:solidFill>
                  <a:srgbClr val="FF0000"/>
                </a:solidFill>
              </a:rPr>
              <a:t>conal</a:t>
            </a:r>
            <a:r>
              <a:rPr lang="fr-FR" sz="1000" b="1" dirty="0">
                <a:solidFill>
                  <a:srgbClr val="FF0000"/>
                </a:solidFill>
              </a:rPr>
              <a:t> </a:t>
            </a:r>
            <a:r>
              <a:rPr lang="fr-FR" sz="1000" dirty="0"/>
              <a:t>durant l’embryogenèse</a:t>
            </a:r>
            <a:endParaRPr lang="fr-CH" sz="1000" dirty="0"/>
          </a:p>
        </p:txBody>
      </p:sp>
      <p:sp>
        <p:nvSpPr>
          <p:cNvPr id="5" name="Ellipse 4"/>
          <p:cNvSpPr/>
          <p:nvPr/>
        </p:nvSpPr>
        <p:spPr>
          <a:xfrm>
            <a:off x="3275856" y="764704"/>
            <a:ext cx="8516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13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346656" y="3469363"/>
            <a:ext cx="2592017" cy="257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e 10"/>
          <p:cNvGrpSpPr/>
          <p:nvPr/>
        </p:nvGrpSpPr>
        <p:grpSpPr>
          <a:xfrm>
            <a:off x="6976958" y="4406048"/>
            <a:ext cx="530091" cy="431467"/>
            <a:chOff x="6976958" y="4406048"/>
            <a:chExt cx="530091" cy="431467"/>
          </a:xfrm>
        </p:grpSpPr>
        <p:cxnSp>
          <p:nvCxnSpPr>
            <p:cNvPr id="35" name="Connecteur droit avec flèche 34"/>
            <p:cNvCxnSpPr/>
            <p:nvPr/>
          </p:nvCxnSpPr>
          <p:spPr>
            <a:xfrm flipH="1">
              <a:off x="6976958" y="4549483"/>
              <a:ext cx="360040" cy="2880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7271087" y="4406048"/>
              <a:ext cx="235962" cy="215444"/>
            </a:xfrm>
            <a:prstGeom prst="rect">
              <a:avLst/>
            </a:prstGeom>
            <a:noFill/>
            <a:ln>
              <a:noFill/>
            </a:ln>
          </p:spPr>
          <p:txBody>
            <a:bodyPr wrap="none" rtlCol="0">
              <a:spAutoFit/>
            </a:bodyPr>
            <a:lstStyle/>
            <a:p>
              <a:r>
                <a:rPr lang="fr-CH" sz="800" dirty="0" smtClean="0">
                  <a:solidFill>
                    <a:schemeClr val="bg1"/>
                  </a:solidFill>
                </a:rPr>
                <a:t>2</a:t>
              </a:r>
              <a:endParaRPr lang="fr-CH" sz="800" dirty="0">
                <a:solidFill>
                  <a:schemeClr val="bg1"/>
                </a:solidFill>
              </a:endParaRPr>
            </a:p>
          </p:txBody>
        </p:sp>
      </p:grpSp>
      <p:sp>
        <p:nvSpPr>
          <p:cNvPr id="53" name="ZoneTexte 52"/>
          <p:cNvSpPr txBox="1"/>
          <p:nvPr/>
        </p:nvSpPr>
        <p:spPr>
          <a:xfrm>
            <a:off x="5429989" y="6058596"/>
            <a:ext cx="2718918" cy="646331"/>
          </a:xfrm>
          <a:prstGeom prst="rect">
            <a:avLst/>
          </a:prstGeom>
          <a:noFill/>
        </p:spPr>
        <p:txBody>
          <a:bodyPr wrap="square" rtlCol="0">
            <a:spAutoFit/>
          </a:bodyPr>
          <a:lstStyle/>
          <a:p>
            <a:pPr marL="342900" indent="-342900">
              <a:buFont typeface="+mj-lt"/>
              <a:buAutoNum type="arabicPeriod" startAt="2"/>
            </a:pPr>
            <a:r>
              <a:rPr lang="fr-CH" sz="1200" dirty="0" smtClean="0"/>
              <a:t>Aspect en «coup de hache» sur disparition du tronc pulmonaire</a:t>
            </a:r>
          </a:p>
          <a:p>
            <a:pPr marL="342900" indent="-342900">
              <a:buFont typeface="+mj-lt"/>
              <a:buAutoNum type="arabicPeriod" startAt="2"/>
            </a:pPr>
            <a:r>
              <a:rPr lang="fr-CH" sz="1200" dirty="0" smtClean="0"/>
              <a:t>Aorte déplacée à droite</a:t>
            </a:r>
            <a:endParaRPr lang="fr-CH" sz="1200" dirty="0"/>
          </a:p>
        </p:txBody>
      </p:sp>
      <p:pic>
        <p:nvPicPr>
          <p:cNvPr id="6" name="Picture 2" descr="1-10-500-500-1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84784"/>
            <a:ext cx="4888576" cy="4077072"/>
          </a:xfrm>
          <a:prstGeom prst="rect">
            <a:avLst/>
          </a:prstGeom>
          <a:gradFill flip="none" rotWithShape="1">
            <a:gsLst>
              <a:gs pos="0">
                <a:schemeClr val="accent1">
                  <a:tint val="100000"/>
                  <a:shade val="100000"/>
                  <a:satMod val="130000"/>
                  <a:alpha val="26000"/>
                </a:schemeClr>
              </a:gs>
              <a:gs pos="100000">
                <a:schemeClr val="accent1">
                  <a:tint val="50000"/>
                  <a:shade val="100000"/>
                  <a:satMod val="350000"/>
                  <a:alpha val="26000"/>
                </a:schemeClr>
              </a:gs>
            </a:gsLst>
            <a:lin ang="16200000" scaled="0"/>
            <a:tileRect/>
          </a:gradFill>
          <a:ln>
            <a:noFill/>
          </a:ln>
        </p:spPr>
      </p:pic>
      <p:sp>
        <p:nvSpPr>
          <p:cNvPr id="7" name="Freeform 14"/>
          <p:cNvSpPr/>
          <p:nvPr/>
        </p:nvSpPr>
        <p:spPr>
          <a:xfrm>
            <a:off x="2538766" y="2536369"/>
            <a:ext cx="1734807" cy="1940732"/>
          </a:xfrm>
          <a:custGeom>
            <a:avLst/>
            <a:gdLst>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433076 w 2764330"/>
              <a:gd name="connsiteY25" fmla="*/ 598510 h 4354647"/>
              <a:gd name="connsiteX26" fmla="*/ 1347590 w 2764330"/>
              <a:gd name="connsiteY26" fmla="*/ 854941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257889 w 2764330"/>
              <a:gd name="connsiteY25" fmla="*/ 557769 h 4354647"/>
              <a:gd name="connsiteX26" fmla="*/ 1347590 w 2764330"/>
              <a:gd name="connsiteY26" fmla="*/ 854941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205007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127708 w 2764330"/>
              <a:gd name="connsiteY23" fmla="*/ 126367 h 4354647"/>
              <a:gd name="connsiteX24" fmla="*/ 1205007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40355 h 4358557"/>
              <a:gd name="connsiteX1" fmla="*/ 969007 w 2764330"/>
              <a:gd name="connsiteY1" fmla="*/ 1530456 h 4358557"/>
              <a:gd name="connsiteX2" fmla="*/ 1201042 w 2764330"/>
              <a:gd name="connsiteY2" fmla="*/ 1518245 h 4358557"/>
              <a:gd name="connsiteX3" fmla="*/ 1457501 w 2764330"/>
              <a:gd name="connsiteY3" fmla="*/ 1591511 h 4358557"/>
              <a:gd name="connsiteX4" fmla="*/ 1701748 w 2764330"/>
              <a:gd name="connsiteY4" fmla="*/ 1896785 h 4358557"/>
              <a:gd name="connsiteX5" fmla="*/ 2007057 w 2764330"/>
              <a:gd name="connsiteY5" fmla="*/ 2250904 h 4358557"/>
              <a:gd name="connsiteX6" fmla="*/ 2373428 w 2764330"/>
              <a:gd name="connsiteY6" fmla="*/ 2727133 h 4358557"/>
              <a:gd name="connsiteX7" fmla="*/ 2715374 w 2764330"/>
              <a:gd name="connsiteY7" fmla="*/ 3325472 h 4358557"/>
              <a:gd name="connsiteX8" fmla="*/ 2752011 w 2764330"/>
              <a:gd name="connsiteY8" fmla="*/ 3984866 h 4358557"/>
              <a:gd name="connsiteX9" fmla="*/ 2617675 w 2764330"/>
              <a:gd name="connsiteY9" fmla="*/ 4265718 h 4358557"/>
              <a:gd name="connsiteX10" fmla="*/ 2422277 w 2764330"/>
              <a:gd name="connsiteY10" fmla="*/ 4265718 h 4358557"/>
              <a:gd name="connsiteX11" fmla="*/ 1017856 w 2764330"/>
              <a:gd name="connsiteY11" fmla="*/ 3166729 h 4358557"/>
              <a:gd name="connsiteX12" fmla="*/ 932370 w 2764330"/>
              <a:gd name="connsiteY12" fmla="*/ 2971353 h 4358557"/>
              <a:gd name="connsiteX13" fmla="*/ 883520 w 2764330"/>
              <a:gd name="connsiteY13" fmla="*/ 2763766 h 4358557"/>
              <a:gd name="connsiteX14" fmla="*/ 553787 w 2764330"/>
              <a:gd name="connsiteY14" fmla="*/ 2446280 h 4358557"/>
              <a:gd name="connsiteX15" fmla="*/ 443876 w 2764330"/>
              <a:gd name="connsiteY15" fmla="*/ 2385225 h 4358557"/>
              <a:gd name="connsiteX16" fmla="*/ 101930 w 2764330"/>
              <a:gd name="connsiteY16" fmla="*/ 1640355 h 4358557"/>
              <a:gd name="connsiteX17" fmla="*/ 4231 w 2764330"/>
              <a:gd name="connsiteY17" fmla="*/ 1029805 h 4358557"/>
              <a:gd name="connsiteX18" fmla="*/ 211841 w 2764330"/>
              <a:gd name="connsiteY18" fmla="*/ 382622 h 4358557"/>
              <a:gd name="connsiteX19" fmla="*/ 553787 w 2764330"/>
              <a:gd name="connsiteY19" fmla="*/ 138402 h 4358557"/>
              <a:gd name="connsiteX20" fmla="*/ 920157 w 2764330"/>
              <a:gd name="connsiteY20" fmla="*/ 40714 h 4358557"/>
              <a:gd name="connsiteX21" fmla="*/ 1066706 w 2764330"/>
              <a:gd name="connsiteY21" fmla="*/ 4081 h 4358557"/>
              <a:gd name="connsiteX22" fmla="*/ 1127708 w 2764330"/>
              <a:gd name="connsiteY22" fmla="*/ 130277 h 4358557"/>
              <a:gd name="connsiteX23" fmla="*/ 1205007 w 2764330"/>
              <a:gd name="connsiteY23" fmla="*/ 321567 h 4358557"/>
              <a:gd name="connsiteX24" fmla="*/ 1257889 w 2764330"/>
              <a:gd name="connsiteY24" fmla="*/ 561679 h 4358557"/>
              <a:gd name="connsiteX25" fmla="*/ 1257960 w 2764330"/>
              <a:gd name="connsiteY25" fmla="*/ 805888 h 4358557"/>
              <a:gd name="connsiteX26" fmla="*/ 1115555 w 2764330"/>
              <a:gd name="connsiteY26" fmla="*/ 797796 h 4358557"/>
              <a:gd name="connsiteX27" fmla="*/ 761397 w 2764330"/>
              <a:gd name="connsiteY27" fmla="*/ 797796 h 4358557"/>
              <a:gd name="connsiteX28" fmla="*/ 651486 w 2764330"/>
              <a:gd name="connsiteY28" fmla="*/ 1042016 h 4358557"/>
              <a:gd name="connsiteX29" fmla="*/ 810246 w 2764330"/>
              <a:gd name="connsiteY29" fmla="*/ 1640355 h 4358557"/>
              <a:gd name="connsiteX0" fmla="*/ 810246 w 2764330"/>
              <a:gd name="connsiteY0" fmla="*/ 1599672 h 4317874"/>
              <a:gd name="connsiteX1" fmla="*/ 969007 w 2764330"/>
              <a:gd name="connsiteY1" fmla="*/ 1489773 h 4317874"/>
              <a:gd name="connsiteX2" fmla="*/ 1201042 w 2764330"/>
              <a:gd name="connsiteY2" fmla="*/ 1477562 h 4317874"/>
              <a:gd name="connsiteX3" fmla="*/ 1457501 w 2764330"/>
              <a:gd name="connsiteY3" fmla="*/ 1550828 h 4317874"/>
              <a:gd name="connsiteX4" fmla="*/ 1701748 w 2764330"/>
              <a:gd name="connsiteY4" fmla="*/ 1856102 h 4317874"/>
              <a:gd name="connsiteX5" fmla="*/ 2007057 w 2764330"/>
              <a:gd name="connsiteY5" fmla="*/ 2210221 h 4317874"/>
              <a:gd name="connsiteX6" fmla="*/ 2373428 w 2764330"/>
              <a:gd name="connsiteY6" fmla="*/ 2686450 h 4317874"/>
              <a:gd name="connsiteX7" fmla="*/ 2715374 w 2764330"/>
              <a:gd name="connsiteY7" fmla="*/ 3284789 h 4317874"/>
              <a:gd name="connsiteX8" fmla="*/ 2752011 w 2764330"/>
              <a:gd name="connsiteY8" fmla="*/ 3944183 h 4317874"/>
              <a:gd name="connsiteX9" fmla="*/ 2617675 w 2764330"/>
              <a:gd name="connsiteY9" fmla="*/ 4225035 h 4317874"/>
              <a:gd name="connsiteX10" fmla="*/ 2422277 w 2764330"/>
              <a:gd name="connsiteY10" fmla="*/ 4225035 h 4317874"/>
              <a:gd name="connsiteX11" fmla="*/ 1017856 w 2764330"/>
              <a:gd name="connsiteY11" fmla="*/ 3126046 h 4317874"/>
              <a:gd name="connsiteX12" fmla="*/ 932370 w 2764330"/>
              <a:gd name="connsiteY12" fmla="*/ 2930670 h 4317874"/>
              <a:gd name="connsiteX13" fmla="*/ 883520 w 2764330"/>
              <a:gd name="connsiteY13" fmla="*/ 2723083 h 4317874"/>
              <a:gd name="connsiteX14" fmla="*/ 553787 w 2764330"/>
              <a:gd name="connsiteY14" fmla="*/ 2405597 h 4317874"/>
              <a:gd name="connsiteX15" fmla="*/ 443876 w 2764330"/>
              <a:gd name="connsiteY15" fmla="*/ 2344542 h 4317874"/>
              <a:gd name="connsiteX16" fmla="*/ 101930 w 2764330"/>
              <a:gd name="connsiteY16" fmla="*/ 1599672 h 4317874"/>
              <a:gd name="connsiteX17" fmla="*/ 4231 w 2764330"/>
              <a:gd name="connsiteY17" fmla="*/ 989122 h 4317874"/>
              <a:gd name="connsiteX18" fmla="*/ 211841 w 2764330"/>
              <a:gd name="connsiteY18" fmla="*/ 341939 h 4317874"/>
              <a:gd name="connsiteX19" fmla="*/ 553787 w 2764330"/>
              <a:gd name="connsiteY19" fmla="*/ 97719 h 4317874"/>
              <a:gd name="connsiteX20" fmla="*/ 920157 w 2764330"/>
              <a:gd name="connsiteY20" fmla="*/ 31 h 4317874"/>
              <a:gd name="connsiteX21" fmla="*/ 1127708 w 2764330"/>
              <a:gd name="connsiteY21" fmla="*/ 89594 h 4317874"/>
              <a:gd name="connsiteX22" fmla="*/ 1205007 w 2764330"/>
              <a:gd name="connsiteY22" fmla="*/ 280884 h 4317874"/>
              <a:gd name="connsiteX23" fmla="*/ 1257889 w 2764330"/>
              <a:gd name="connsiteY23" fmla="*/ 520996 h 4317874"/>
              <a:gd name="connsiteX24" fmla="*/ 1257960 w 2764330"/>
              <a:gd name="connsiteY24" fmla="*/ 765205 h 4317874"/>
              <a:gd name="connsiteX25" fmla="*/ 1115555 w 2764330"/>
              <a:gd name="connsiteY25" fmla="*/ 757113 h 4317874"/>
              <a:gd name="connsiteX26" fmla="*/ 761397 w 2764330"/>
              <a:gd name="connsiteY26" fmla="*/ 757113 h 4317874"/>
              <a:gd name="connsiteX27" fmla="*/ 651486 w 2764330"/>
              <a:gd name="connsiteY27" fmla="*/ 1001333 h 4317874"/>
              <a:gd name="connsiteX28" fmla="*/ 810246 w 2764330"/>
              <a:gd name="connsiteY28" fmla="*/ 1599672 h 4317874"/>
              <a:gd name="connsiteX0" fmla="*/ 810246 w 2764330"/>
              <a:gd name="connsiteY0" fmla="*/ 1599672 h 4274184"/>
              <a:gd name="connsiteX1" fmla="*/ 969007 w 2764330"/>
              <a:gd name="connsiteY1" fmla="*/ 1489773 h 4274184"/>
              <a:gd name="connsiteX2" fmla="*/ 1201042 w 2764330"/>
              <a:gd name="connsiteY2" fmla="*/ 1477562 h 4274184"/>
              <a:gd name="connsiteX3" fmla="*/ 1457501 w 2764330"/>
              <a:gd name="connsiteY3" fmla="*/ 1550828 h 4274184"/>
              <a:gd name="connsiteX4" fmla="*/ 1701748 w 2764330"/>
              <a:gd name="connsiteY4" fmla="*/ 1856102 h 4274184"/>
              <a:gd name="connsiteX5" fmla="*/ 2007057 w 2764330"/>
              <a:gd name="connsiteY5" fmla="*/ 2210221 h 4274184"/>
              <a:gd name="connsiteX6" fmla="*/ 2373428 w 2764330"/>
              <a:gd name="connsiteY6" fmla="*/ 2686450 h 4274184"/>
              <a:gd name="connsiteX7" fmla="*/ 2715374 w 2764330"/>
              <a:gd name="connsiteY7" fmla="*/ 3284789 h 4274184"/>
              <a:gd name="connsiteX8" fmla="*/ 2752011 w 2764330"/>
              <a:gd name="connsiteY8" fmla="*/ 3944183 h 4274184"/>
              <a:gd name="connsiteX9" fmla="*/ 2617675 w 2764330"/>
              <a:gd name="connsiteY9" fmla="*/ 4225035 h 4274184"/>
              <a:gd name="connsiteX10" fmla="*/ 2422277 w 2764330"/>
              <a:gd name="connsiteY10" fmla="*/ 4225035 h 4274184"/>
              <a:gd name="connsiteX11" fmla="*/ 1187550 w 2764330"/>
              <a:gd name="connsiteY11" fmla="*/ 3733376 h 4274184"/>
              <a:gd name="connsiteX12" fmla="*/ 1017856 w 2764330"/>
              <a:gd name="connsiteY12" fmla="*/ 3126046 h 4274184"/>
              <a:gd name="connsiteX13" fmla="*/ 932370 w 2764330"/>
              <a:gd name="connsiteY13" fmla="*/ 2930670 h 4274184"/>
              <a:gd name="connsiteX14" fmla="*/ 883520 w 2764330"/>
              <a:gd name="connsiteY14" fmla="*/ 2723083 h 4274184"/>
              <a:gd name="connsiteX15" fmla="*/ 553787 w 2764330"/>
              <a:gd name="connsiteY15" fmla="*/ 2405597 h 4274184"/>
              <a:gd name="connsiteX16" fmla="*/ 443876 w 2764330"/>
              <a:gd name="connsiteY16" fmla="*/ 2344542 h 4274184"/>
              <a:gd name="connsiteX17" fmla="*/ 101930 w 2764330"/>
              <a:gd name="connsiteY17" fmla="*/ 1599672 h 4274184"/>
              <a:gd name="connsiteX18" fmla="*/ 4231 w 2764330"/>
              <a:gd name="connsiteY18" fmla="*/ 989122 h 4274184"/>
              <a:gd name="connsiteX19" fmla="*/ 211841 w 2764330"/>
              <a:gd name="connsiteY19" fmla="*/ 341939 h 4274184"/>
              <a:gd name="connsiteX20" fmla="*/ 553787 w 2764330"/>
              <a:gd name="connsiteY20" fmla="*/ 97719 h 4274184"/>
              <a:gd name="connsiteX21" fmla="*/ 920157 w 2764330"/>
              <a:gd name="connsiteY21" fmla="*/ 31 h 4274184"/>
              <a:gd name="connsiteX22" fmla="*/ 1127708 w 2764330"/>
              <a:gd name="connsiteY22" fmla="*/ 89594 h 4274184"/>
              <a:gd name="connsiteX23" fmla="*/ 1205007 w 2764330"/>
              <a:gd name="connsiteY23" fmla="*/ 280884 h 4274184"/>
              <a:gd name="connsiteX24" fmla="*/ 1257889 w 2764330"/>
              <a:gd name="connsiteY24" fmla="*/ 520996 h 4274184"/>
              <a:gd name="connsiteX25" fmla="*/ 1257960 w 2764330"/>
              <a:gd name="connsiteY25" fmla="*/ 765205 h 4274184"/>
              <a:gd name="connsiteX26" fmla="*/ 1115555 w 2764330"/>
              <a:gd name="connsiteY26" fmla="*/ 757113 h 4274184"/>
              <a:gd name="connsiteX27" fmla="*/ 761397 w 2764330"/>
              <a:gd name="connsiteY27" fmla="*/ 757113 h 4274184"/>
              <a:gd name="connsiteX28" fmla="*/ 651486 w 2764330"/>
              <a:gd name="connsiteY28" fmla="*/ 1001333 h 4274184"/>
              <a:gd name="connsiteX29" fmla="*/ 810246 w 2764330"/>
              <a:gd name="connsiteY29" fmla="*/ 1599672 h 4274184"/>
              <a:gd name="connsiteX0" fmla="*/ 810246 w 2764330"/>
              <a:gd name="connsiteY0" fmla="*/ 1599672 h 4250083"/>
              <a:gd name="connsiteX1" fmla="*/ 969007 w 2764330"/>
              <a:gd name="connsiteY1" fmla="*/ 1489773 h 4250083"/>
              <a:gd name="connsiteX2" fmla="*/ 1201042 w 2764330"/>
              <a:gd name="connsiteY2" fmla="*/ 1477562 h 4250083"/>
              <a:gd name="connsiteX3" fmla="*/ 1457501 w 2764330"/>
              <a:gd name="connsiteY3" fmla="*/ 1550828 h 4250083"/>
              <a:gd name="connsiteX4" fmla="*/ 1701748 w 2764330"/>
              <a:gd name="connsiteY4" fmla="*/ 1856102 h 4250083"/>
              <a:gd name="connsiteX5" fmla="*/ 2007057 w 2764330"/>
              <a:gd name="connsiteY5" fmla="*/ 2210221 h 4250083"/>
              <a:gd name="connsiteX6" fmla="*/ 2373428 w 2764330"/>
              <a:gd name="connsiteY6" fmla="*/ 2686450 h 4250083"/>
              <a:gd name="connsiteX7" fmla="*/ 2715374 w 2764330"/>
              <a:gd name="connsiteY7" fmla="*/ 3284789 h 4250083"/>
              <a:gd name="connsiteX8" fmla="*/ 2752011 w 2764330"/>
              <a:gd name="connsiteY8" fmla="*/ 3944183 h 4250083"/>
              <a:gd name="connsiteX9" fmla="*/ 2617675 w 2764330"/>
              <a:gd name="connsiteY9" fmla="*/ 4225035 h 4250083"/>
              <a:gd name="connsiteX10" fmla="*/ 2422277 w 2764330"/>
              <a:gd name="connsiteY10" fmla="*/ 4225035 h 4250083"/>
              <a:gd name="connsiteX11" fmla="*/ 1607998 w 2764330"/>
              <a:gd name="connsiteY11" fmla="*/ 4124490 h 4250083"/>
              <a:gd name="connsiteX12" fmla="*/ 1187550 w 2764330"/>
              <a:gd name="connsiteY12" fmla="*/ 3733376 h 4250083"/>
              <a:gd name="connsiteX13" fmla="*/ 1017856 w 2764330"/>
              <a:gd name="connsiteY13" fmla="*/ 3126046 h 4250083"/>
              <a:gd name="connsiteX14" fmla="*/ 932370 w 2764330"/>
              <a:gd name="connsiteY14" fmla="*/ 2930670 h 4250083"/>
              <a:gd name="connsiteX15" fmla="*/ 883520 w 2764330"/>
              <a:gd name="connsiteY15" fmla="*/ 2723083 h 4250083"/>
              <a:gd name="connsiteX16" fmla="*/ 553787 w 2764330"/>
              <a:gd name="connsiteY16" fmla="*/ 2405597 h 4250083"/>
              <a:gd name="connsiteX17" fmla="*/ 443876 w 2764330"/>
              <a:gd name="connsiteY17" fmla="*/ 2344542 h 4250083"/>
              <a:gd name="connsiteX18" fmla="*/ 101930 w 2764330"/>
              <a:gd name="connsiteY18" fmla="*/ 1599672 h 4250083"/>
              <a:gd name="connsiteX19" fmla="*/ 4231 w 2764330"/>
              <a:gd name="connsiteY19" fmla="*/ 989122 h 4250083"/>
              <a:gd name="connsiteX20" fmla="*/ 211841 w 2764330"/>
              <a:gd name="connsiteY20" fmla="*/ 341939 h 4250083"/>
              <a:gd name="connsiteX21" fmla="*/ 553787 w 2764330"/>
              <a:gd name="connsiteY21" fmla="*/ 97719 h 4250083"/>
              <a:gd name="connsiteX22" fmla="*/ 920157 w 2764330"/>
              <a:gd name="connsiteY22" fmla="*/ 31 h 4250083"/>
              <a:gd name="connsiteX23" fmla="*/ 1127708 w 2764330"/>
              <a:gd name="connsiteY23" fmla="*/ 89594 h 4250083"/>
              <a:gd name="connsiteX24" fmla="*/ 1205007 w 2764330"/>
              <a:gd name="connsiteY24" fmla="*/ 280884 h 4250083"/>
              <a:gd name="connsiteX25" fmla="*/ 1257889 w 2764330"/>
              <a:gd name="connsiteY25" fmla="*/ 520996 h 4250083"/>
              <a:gd name="connsiteX26" fmla="*/ 1257960 w 2764330"/>
              <a:gd name="connsiteY26" fmla="*/ 765205 h 4250083"/>
              <a:gd name="connsiteX27" fmla="*/ 1115555 w 2764330"/>
              <a:gd name="connsiteY27" fmla="*/ 757113 h 4250083"/>
              <a:gd name="connsiteX28" fmla="*/ 761397 w 2764330"/>
              <a:gd name="connsiteY28" fmla="*/ 757113 h 4250083"/>
              <a:gd name="connsiteX29" fmla="*/ 651486 w 2764330"/>
              <a:gd name="connsiteY29" fmla="*/ 1001333 h 4250083"/>
              <a:gd name="connsiteX30" fmla="*/ 810246 w 2764330"/>
              <a:gd name="connsiteY30" fmla="*/ 1599672 h 4250083"/>
              <a:gd name="connsiteX0" fmla="*/ 810246 w 2764330"/>
              <a:gd name="connsiteY0" fmla="*/ 1599672 h 4350975"/>
              <a:gd name="connsiteX1" fmla="*/ 969007 w 2764330"/>
              <a:gd name="connsiteY1" fmla="*/ 1489773 h 4350975"/>
              <a:gd name="connsiteX2" fmla="*/ 1201042 w 2764330"/>
              <a:gd name="connsiteY2" fmla="*/ 1477562 h 4350975"/>
              <a:gd name="connsiteX3" fmla="*/ 1457501 w 2764330"/>
              <a:gd name="connsiteY3" fmla="*/ 1550828 h 4350975"/>
              <a:gd name="connsiteX4" fmla="*/ 1701748 w 2764330"/>
              <a:gd name="connsiteY4" fmla="*/ 1856102 h 4350975"/>
              <a:gd name="connsiteX5" fmla="*/ 2007057 w 2764330"/>
              <a:gd name="connsiteY5" fmla="*/ 2210221 h 4350975"/>
              <a:gd name="connsiteX6" fmla="*/ 2373428 w 2764330"/>
              <a:gd name="connsiteY6" fmla="*/ 2686450 h 4350975"/>
              <a:gd name="connsiteX7" fmla="*/ 2715374 w 2764330"/>
              <a:gd name="connsiteY7" fmla="*/ 3284789 h 4350975"/>
              <a:gd name="connsiteX8" fmla="*/ 2752011 w 2764330"/>
              <a:gd name="connsiteY8" fmla="*/ 3944183 h 4350975"/>
              <a:gd name="connsiteX9" fmla="*/ 2617675 w 2764330"/>
              <a:gd name="connsiteY9" fmla="*/ 4225035 h 4350975"/>
              <a:gd name="connsiteX10" fmla="*/ 2422277 w 2764330"/>
              <a:gd name="connsiteY10" fmla="*/ 4225035 h 4350975"/>
              <a:gd name="connsiteX11" fmla="*/ 1940445 w 2764330"/>
              <a:gd name="connsiteY11" fmla="*/ 4349381 h 4350975"/>
              <a:gd name="connsiteX12" fmla="*/ 1607998 w 2764330"/>
              <a:gd name="connsiteY12" fmla="*/ 4124490 h 4350975"/>
              <a:gd name="connsiteX13" fmla="*/ 1187550 w 2764330"/>
              <a:gd name="connsiteY13" fmla="*/ 3733376 h 4350975"/>
              <a:gd name="connsiteX14" fmla="*/ 1017856 w 2764330"/>
              <a:gd name="connsiteY14" fmla="*/ 3126046 h 4350975"/>
              <a:gd name="connsiteX15" fmla="*/ 932370 w 2764330"/>
              <a:gd name="connsiteY15" fmla="*/ 2930670 h 4350975"/>
              <a:gd name="connsiteX16" fmla="*/ 883520 w 2764330"/>
              <a:gd name="connsiteY16" fmla="*/ 2723083 h 4350975"/>
              <a:gd name="connsiteX17" fmla="*/ 553787 w 2764330"/>
              <a:gd name="connsiteY17" fmla="*/ 2405597 h 4350975"/>
              <a:gd name="connsiteX18" fmla="*/ 443876 w 2764330"/>
              <a:gd name="connsiteY18" fmla="*/ 2344542 h 4350975"/>
              <a:gd name="connsiteX19" fmla="*/ 101930 w 2764330"/>
              <a:gd name="connsiteY19" fmla="*/ 1599672 h 4350975"/>
              <a:gd name="connsiteX20" fmla="*/ 4231 w 2764330"/>
              <a:gd name="connsiteY20" fmla="*/ 989122 h 4350975"/>
              <a:gd name="connsiteX21" fmla="*/ 211841 w 2764330"/>
              <a:gd name="connsiteY21" fmla="*/ 341939 h 4350975"/>
              <a:gd name="connsiteX22" fmla="*/ 553787 w 2764330"/>
              <a:gd name="connsiteY22" fmla="*/ 97719 h 4350975"/>
              <a:gd name="connsiteX23" fmla="*/ 920157 w 2764330"/>
              <a:gd name="connsiteY23" fmla="*/ 31 h 4350975"/>
              <a:gd name="connsiteX24" fmla="*/ 1127708 w 2764330"/>
              <a:gd name="connsiteY24" fmla="*/ 89594 h 4350975"/>
              <a:gd name="connsiteX25" fmla="*/ 1205007 w 2764330"/>
              <a:gd name="connsiteY25" fmla="*/ 280884 h 4350975"/>
              <a:gd name="connsiteX26" fmla="*/ 1257889 w 2764330"/>
              <a:gd name="connsiteY26" fmla="*/ 520996 h 4350975"/>
              <a:gd name="connsiteX27" fmla="*/ 1257960 w 2764330"/>
              <a:gd name="connsiteY27" fmla="*/ 765205 h 4350975"/>
              <a:gd name="connsiteX28" fmla="*/ 1115555 w 2764330"/>
              <a:gd name="connsiteY28" fmla="*/ 757113 h 4350975"/>
              <a:gd name="connsiteX29" fmla="*/ 761397 w 2764330"/>
              <a:gd name="connsiteY29" fmla="*/ 757113 h 4350975"/>
              <a:gd name="connsiteX30" fmla="*/ 651486 w 2764330"/>
              <a:gd name="connsiteY30" fmla="*/ 1001333 h 4350975"/>
              <a:gd name="connsiteX31" fmla="*/ 810246 w 2764330"/>
              <a:gd name="connsiteY31" fmla="*/ 1599672 h 4350975"/>
              <a:gd name="connsiteX0" fmla="*/ 810246 w 2764330"/>
              <a:gd name="connsiteY0" fmla="*/ 1599672 h 4349697"/>
              <a:gd name="connsiteX1" fmla="*/ 969007 w 2764330"/>
              <a:gd name="connsiteY1" fmla="*/ 1489773 h 4349697"/>
              <a:gd name="connsiteX2" fmla="*/ 1201042 w 2764330"/>
              <a:gd name="connsiteY2" fmla="*/ 1477562 h 4349697"/>
              <a:gd name="connsiteX3" fmla="*/ 1457501 w 2764330"/>
              <a:gd name="connsiteY3" fmla="*/ 1550828 h 4349697"/>
              <a:gd name="connsiteX4" fmla="*/ 1701748 w 2764330"/>
              <a:gd name="connsiteY4" fmla="*/ 1856102 h 4349697"/>
              <a:gd name="connsiteX5" fmla="*/ 2007057 w 2764330"/>
              <a:gd name="connsiteY5" fmla="*/ 2210221 h 4349697"/>
              <a:gd name="connsiteX6" fmla="*/ 2373428 w 2764330"/>
              <a:gd name="connsiteY6" fmla="*/ 2686450 h 4349697"/>
              <a:gd name="connsiteX7" fmla="*/ 2715374 w 2764330"/>
              <a:gd name="connsiteY7" fmla="*/ 3284789 h 4349697"/>
              <a:gd name="connsiteX8" fmla="*/ 2752011 w 2764330"/>
              <a:gd name="connsiteY8" fmla="*/ 3944183 h 4349697"/>
              <a:gd name="connsiteX9" fmla="*/ 2617675 w 2764330"/>
              <a:gd name="connsiteY9" fmla="*/ 4225035 h 4349697"/>
              <a:gd name="connsiteX10" fmla="*/ 2422277 w 2764330"/>
              <a:gd name="connsiteY10" fmla="*/ 4225035 h 4349697"/>
              <a:gd name="connsiteX11" fmla="*/ 1940445 w 2764330"/>
              <a:gd name="connsiteY11" fmla="*/ 4349381 h 4349697"/>
              <a:gd name="connsiteX12" fmla="*/ 1686221 w 2764330"/>
              <a:gd name="connsiteY12" fmla="*/ 4212491 h 4349697"/>
              <a:gd name="connsiteX13" fmla="*/ 1607998 w 2764330"/>
              <a:gd name="connsiteY13" fmla="*/ 4124490 h 4349697"/>
              <a:gd name="connsiteX14" fmla="*/ 1187550 w 2764330"/>
              <a:gd name="connsiteY14" fmla="*/ 3733376 h 4349697"/>
              <a:gd name="connsiteX15" fmla="*/ 1017856 w 2764330"/>
              <a:gd name="connsiteY15" fmla="*/ 3126046 h 4349697"/>
              <a:gd name="connsiteX16" fmla="*/ 932370 w 2764330"/>
              <a:gd name="connsiteY16" fmla="*/ 2930670 h 4349697"/>
              <a:gd name="connsiteX17" fmla="*/ 883520 w 2764330"/>
              <a:gd name="connsiteY17" fmla="*/ 2723083 h 4349697"/>
              <a:gd name="connsiteX18" fmla="*/ 553787 w 2764330"/>
              <a:gd name="connsiteY18" fmla="*/ 2405597 h 4349697"/>
              <a:gd name="connsiteX19" fmla="*/ 443876 w 2764330"/>
              <a:gd name="connsiteY19" fmla="*/ 2344542 h 4349697"/>
              <a:gd name="connsiteX20" fmla="*/ 101930 w 2764330"/>
              <a:gd name="connsiteY20" fmla="*/ 1599672 h 4349697"/>
              <a:gd name="connsiteX21" fmla="*/ 4231 w 2764330"/>
              <a:gd name="connsiteY21" fmla="*/ 989122 h 4349697"/>
              <a:gd name="connsiteX22" fmla="*/ 211841 w 2764330"/>
              <a:gd name="connsiteY22" fmla="*/ 341939 h 4349697"/>
              <a:gd name="connsiteX23" fmla="*/ 553787 w 2764330"/>
              <a:gd name="connsiteY23" fmla="*/ 97719 h 4349697"/>
              <a:gd name="connsiteX24" fmla="*/ 920157 w 2764330"/>
              <a:gd name="connsiteY24" fmla="*/ 31 h 4349697"/>
              <a:gd name="connsiteX25" fmla="*/ 1127708 w 2764330"/>
              <a:gd name="connsiteY25" fmla="*/ 89594 h 4349697"/>
              <a:gd name="connsiteX26" fmla="*/ 1205007 w 2764330"/>
              <a:gd name="connsiteY26" fmla="*/ 280884 h 4349697"/>
              <a:gd name="connsiteX27" fmla="*/ 1257889 w 2764330"/>
              <a:gd name="connsiteY27" fmla="*/ 520996 h 4349697"/>
              <a:gd name="connsiteX28" fmla="*/ 1257960 w 2764330"/>
              <a:gd name="connsiteY28" fmla="*/ 765205 h 4349697"/>
              <a:gd name="connsiteX29" fmla="*/ 1115555 w 2764330"/>
              <a:gd name="connsiteY29" fmla="*/ 757113 h 4349697"/>
              <a:gd name="connsiteX30" fmla="*/ 761397 w 2764330"/>
              <a:gd name="connsiteY30" fmla="*/ 757113 h 4349697"/>
              <a:gd name="connsiteX31" fmla="*/ 651486 w 2764330"/>
              <a:gd name="connsiteY31" fmla="*/ 1001333 h 4349697"/>
              <a:gd name="connsiteX32" fmla="*/ 810246 w 2764330"/>
              <a:gd name="connsiteY32" fmla="*/ 1599672 h 4349697"/>
              <a:gd name="connsiteX0" fmla="*/ 810246 w 2764330"/>
              <a:gd name="connsiteY0" fmla="*/ 1599672 h 4349697"/>
              <a:gd name="connsiteX1" fmla="*/ 969007 w 2764330"/>
              <a:gd name="connsiteY1" fmla="*/ 1489773 h 4349697"/>
              <a:gd name="connsiteX2" fmla="*/ 1201042 w 2764330"/>
              <a:gd name="connsiteY2" fmla="*/ 1477562 h 4349697"/>
              <a:gd name="connsiteX3" fmla="*/ 1457501 w 2764330"/>
              <a:gd name="connsiteY3" fmla="*/ 1550828 h 4349697"/>
              <a:gd name="connsiteX4" fmla="*/ 1701748 w 2764330"/>
              <a:gd name="connsiteY4" fmla="*/ 1856102 h 4349697"/>
              <a:gd name="connsiteX5" fmla="*/ 2007057 w 2764330"/>
              <a:gd name="connsiteY5" fmla="*/ 2210221 h 4349697"/>
              <a:gd name="connsiteX6" fmla="*/ 2373428 w 2764330"/>
              <a:gd name="connsiteY6" fmla="*/ 2686450 h 4349697"/>
              <a:gd name="connsiteX7" fmla="*/ 2715374 w 2764330"/>
              <a:gd name="connsiteY7" fmla="*/ 3284789 h 4349697"/>
              <a:gd name="connsiteX8" fmla="*/ 2752011 w 2764330"/>
              <a:gd name="connsiteY8" fmla="*/ 3944183 h 4349697"/>
              <a:gd name="connsiteX9" fmla="*/ 2617675 w 2764330"/>
              <a:gd name="connsiteY9" fmla="*/ 4225035 h 4349697"/>
              <a:gd name="connsiteX10" fmla="*/ 2422277 w 2764330"/>
              <a:gd name="connsiteY10" fmla="*/ 4225035 h 4349697"/>
              <a:gd name="connsiteX11" fmla="*/ 1940445 w 2764330"/>
              <a:gd name="connsiteY11" fmla="*/ 4349381 h 4349697"/>
              <a:gd name="connsiteX12" fmla="*/ 1686221 w 2764330"/>
              <a:gd name="connsiteY12" fmla="*/ 4212491 h 4349697"/>
              <a:gd name="connsiteX13" fmla="*/ 1559109 w 2764330"/>
              <a:gd name="connsiteY13" fmla="*/ 4134267 h 4349697"/>
              <a:gd name="connsiteX14" fmla="*/ 1187550 w 2764330"/>
              <a:gd name="connsiteY14" fmla="*/ 3733376 h 4349697"/>
              <a:gd name="connsiteX15" fmla="*/ 1017856 w 2764330"/>
              <a:gd name="connsiteY15" fmla="*/ 3126046 h 4349697"/>
              <a:gd name="connsiteX16" fmla="*/ 932370 w 2764330"/>
              <a:gd name="connsiteY16" fmla="*/ 2930670 h 4349697"/>
              <a:gd name="connsiteX17" fmla="*/ 883520 w 2764330"/>
              <a:gd name="connsiteY17" fmla="*/ 2723083 h 4349697"/>
              <a:gd name="connsiteX18" fmla="*/ 553787 w 2764330"/>
              <a:gd name="connsiteY18" fmla="*/ 2405597 h 4349697"/>
              <a:gd name="connsiteX19" fmla="*/ 443876 w 2764330"/>
              <a:gd name="connsiteY19" fmla="*/ 2344542 h 4349697"/>
              <a:gd name="connsiteX20" fmla="*/ 101930 w 2764330"/>
              <a:gd name="connsiteY20" fmla="*/ 1599672 h 4349697"/>
              <a:gd name="connsiteX21" fmla="*/ 4231 w 2764330"/>
              <a:gd name="connsiteY21" fmla="*/ 989122 h 4349697"/>
              <a:gd name="connsiteX22" fmla="*/ 211841 w 2764330"/>
              <a:gd name="connsiteY22" fmla="*/ 341939 h 4349697"/>
              <a:gd name="connsiteX23" fmla="*/ 553787 w 2764330"/>
              <a:gd name="connsiteY23" fmla="*/ 97719 h 4349697"/>
              <a:gd name="connsiteX24" fmla="*/ 920157 w 2764330"/>
              <a:gd name="connsiteY24" fmla="*/ 31 h 4349697"/>
              <a:gd name="connsiteX25" fmla="*/ 1127708 w 2764330"/>
              <a:gd name="connsiteY25" fmla="*/ 89594 h 4349697"/>
              <a:gd name="connsiteX26" fmla="*/ 1205007 w 2764330"/>
              <a:gd name="connsiteY26" fmla="*/ 280884 h 4349697"/>
              <a:gd name="connsiteX27" fmla="*/ 1257889 w 2764330"/>
              <a:gd name="connsiteY27" fmla="*/ 520996 h 4349697"/>
              <a:gd name="connsiteX28" fmla="*/ 1257960 w 2764330"/>
              <a:gd name="connsiteY28" fmla="*/ 765205 h 4349697"/>
              <a:gd name="connsiteX29" fmla="*/ 1115555 w 2764330"/>
              <a:gd name="connsiteY29" fmla="*/ 757113 h 4349697"/>
              <a:gd name="connsiteX30" fmla="*/ 761397 w 2764330"/>
              <a:gd name="connsiteY30" fmla="*/ 757113 h 4349697"/>
              <a:gd name="connsiteX31" fmla="*/ 651486 w 2764330"/>
              <a:gd name="connsiteY31" fmla="*/ 1001333 h 4349697"/>
              <a:gd name="connsiteX32" fmla="*/ 810246 w 2764330"/>
              <a:gd name="connsiteY32" fmla="*/ 1599672 h 4349697"/>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422277 w 2764330"/>
              <a:gd name="connsiteY10" fmla="*/ 4225035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1017856 w 2764330"/>
              <a:gd name="connsiteY16" fmla="*/ 3126046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1017856 w 2764330"/>
              <a:gd name="connsiteY16" fmla="*/ 3126046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775964 w 2764330"/>
              <a:gd name="connsiteY18" fmla="*/ 2742638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775964 w 2764330"/>
              <a:gd name="connsiteY18" fmla="*/ 2742638 h 4376228"/>
              <a:gd name="connsiteX19" fmla="*/ 563565 w 2764330"/>
              <a:gd name="connsiteY19" fmla="*/ 245448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09484 w 2763568"/>
              <a:gd name="connsiteY0" fmla="*/ 1599672 h 4376228"/>
              <a:gd name="connsiteX1" fmla="*/ 968245 w 2763568"/>
              <a:gd name="connsiteY1" fmla="*/ 1489773 h 4376228"/>
              <a:gd name="connsiteX2" fmla="*/ 1200280 w 2763568"/>
              <a:gd name="connsiteY2" fmla="*/ 1477562 h 4376228"/>
              <a:gd name="connsiteX3" fmla="*/ 1456739 w 2763568"/>
              <a:gd name="connsiteY3" fmla="*/ 1550828 h 4376228"/>
              <a:gd name="connsiteX4" fmla="*/ 1700986 w 2763568"/>
              <a:gd name="connsiteY4" fmla="*/ 1856102 h 4376228"/>
              <a:gd name="connsiteX5" fmla="*/ 2006295 w 2763568"/>
              <a:gd name="connsiteY5" fmla="*/ 2210221 h 4376228"/>
              <a:gd name="connsiteX6" fmla="*/ 2372666 w 2763568"/>
              <a:gd name="connsiteY6" fmla="*/ 2686450 h 4376228"/>
              <a:gd name="connsiteX7" fmla="*/ 2714612 w 2763568"/>
              <a:gd name="connsiteY7" fmla="*/ 3284789 h 4376228"/>
              <a:gd name="connsiteX8" fmla="*/ 2751249 w 2763568"/>
              <a:gd name="connsiteY8" fmla="*/ 3944183 h 4376228"/>
              <a:gd name="connsiteX9" fmla="*/ 2616913 w 2763568"/>
              <a:gd name="connsiteY9" fmla="*/ 4225035 h 4376228"/>
              <a:gd name="connsiteX10" fmla="*/ 2509516 w 2763568"/>
              <a:gd name="connsiteY10" fmla="*/ 4313036 h 4376228"/>
              <a:gd name="connsiteX11" fmla="*/ 2252575 w 2763568"/>
              <a:gd name="connsiteY11" fmla="*/ 4368937 h 4376228"/>
              <a:gd name="connsiteX12" fmla="*/ 1939683 w 2763568"/>
              <a:gd name="connsiteY12" fmla="*/ 4349381 h 4376228"/>
              <a:gd name="connsiteX13" fmla="*/ 1685459 w 2763568"/>
              <a:gd name="connsiteY13" fmla="*/ 4212491 h 4376228"/>
              <a:gd name="connsiteX14" fmla="*/ 1558347 w 2763568"/>
              <a:gd name="connsiteY14" fmla="*/ 4134267 h 4376228"/>
              <a:gd name="connsiteX15" fmla="*/ 1186788 w 2763568"/>
              <a:gd name="connsiteY15" fmla="*/ 3733376 h 4376228"/>
              <a:gd name="connsiteX16" fmla="*/ 938871 w 2763568"/>
              <a:gd name="connsiteY16" fmla="*/ 3174935 h 4376228"/>
              <a:gd name="connsiteX17" fmla="*/ 872941 w 2763568"/>
              <a:gd name="connsiteY17" fmla="*/ 2911114 h 4376228"/>
              <a:gd name="connsiteX18" fmla="*/ 775202 w 2763568"/>
              <a:gd name="connsiteY18" fmla="*/ 2742638 h 4376228"/>
              <a:gd name="connsiteX19" fmla="*/ 562803 w 2763568"/>
              <a:gd name="connsiteY19" fmla="*/ 2454487 h 4376228"/>
              <a:gd name="connsiteX20" fmla="*/ 355114 w 2763568"/>
              <a:gd name="connsiteY20" fmla="*/ 2354320 h 4376228"/>
              <a:gd name="connsiteX21" fmla="*/ 101168 w 2763568"/>
              <a:gd name="connsiteY21" fmla="*/ 1599672 h 4376228"/>
              <a:gd name="connsiteX22" fmla="*/ 3469 w 2763568"/>
              <a:gd name="connsiteY22" fmla="*/ 989122 h 4376228"/>
              <a:gd name="connsiteX23" fmla="*/ 211079 w 2763568"/>
              <a:gd name="connsiteY23" fmla="*/ 341939 h 4376228"/>
              <a:gd name="connsiteX24" fmla="*/ 553025 w 2763568"/>
              <a:gd name="connsiteY24" fmla="*/ 97719 h 4376228"/>
              <a:gd name="connsiteX25" fmla="*/ 919395 w 2763568"/>
              <a:gd name="connsiteY25" fmla="*/ 31 h 4376228"/>
              <a:gd name="connsiteX26" fmla="*/ 1126946 w 2763568"/>
              <a:gd name="connsiteY26" fmla="*/ 89594 h 4376228"/>
              <a:gd name="connsiteX27" fmla="*/ 1204245 w 2763568"/>
              <a:gd name="connsiteY27" fmla="*/ 280884 h 4376228"/>
              <a:gd name="connsiteX28" fmla="*/ 1257127 w 2763568"/>
              <a:gd name="connsiteY28" fmla="*/ 520996 h 4376228"/>
              <a:gd name="connsiteX29" fmla="*/ 1257198 w 2763568"/>
              <a:gd name="connsiteY29" fmla="*/ 765205 h 4376228"/>
              <a:gd name="connsiteX30" fmla="*/ 1114793 w 2763568"/>
              <a:gd name="connsiteY30" fmla="*/ 757113 h 4376228"/>
              <a:gd name="connsiteX31" fmla="*/ 760635 w 2763568"/>
              <a:gd name="connsiteY31" fmla="*/ 757113 h 4376228"/>
              <a:gd name="connsiteX32" fmla="*/ 650724 w 2763568"/>
              <a:gd name="connsiteY32" fmla="*/ 1001333 h 4376228"/>
              <a:gd name="connsiteX33" fmla="*/ 809484 w 2763568"/>
              <a:gd name="connsiteY33" fmla="*/ 1599672 h 4376228"/>
              <a:gd name="connsiteX0" fmla="*/ 809484 w 2752344"/>
              <a:gd name="connsiteY0" fmla="*/ 1599672 h 4376228"/>
              <a:gd name="connsiteX1" fmla="*/ 968245 w 2752344"/>
              <a:gd name="connsiteY1" fmla="*/ 1489773 h 4376228"/>
              <a:gd name="connsiteX2" fmla="*/ 1200280 w 2752344"/>
              <a:gd name="connsiteY2" fmla="*/ 1477562 h 4376228"/>
              <a:gd name="connsiteX3" fmla="*/ 1456739 w 2752344"/>
              <a:gd name="connsiteY3" fmla="*/ 1550828 h 4376228"/>
              <a:gd name="connsiteX4" fmla="*/ 1700986 w 2752344"/>
              <a:gd name="connsiteY4" fmla="*/ 1856102 h 4376228"/>
              <a:gd name="connsiteX5" fmla="*/ 2006295 w 2752344"/>
              <a:gd name="connsiteY5" fmla="*/ 2210221 h 4376228"/>
              <a:gd name="connsiteX6" fmla="*/ 2372666 w 2752344"/>
              <a:gd name="connsiteY6" fmla="*/ 2686450 h 4376228"/>
              <a:gd name="connsiteX7" fmla="*/ 2538611 w 2752344"/>
              <a:gd name="connsiteY7" fmla="*/ 3323901 h 4376228"/>
              <a:gd name="connsiteX8" fmla="*/ 2751249 w 2752344"/>
              <a:gd name="connsiteY8" fmla="*/ 3944183 h 4376228"/>
              <a:gd name="connsiteX9" fmla="*/ 2616913 w 2752344"/>
              <a:gd name="connsiteY9" fmla="*/ 4225035 h 4376228"/>
              <a:gd name="connsiteX10" fmla="*/ 2509516 w 2752344"/>
              <a:gd name="connsiteY10" fmla="*/ 4313036 h 4376228"/>
              <a:gd name="connsiteX11" fmla="*/ 2252575 w 2752344"/>
              <a:gd name="connsiteY11" fmla="*/ 4368937 h 4376228"/>
              <a:gd name="connsiteX12" fmla="*/ 1939683 w 2752344"/>
              <a:gd name="connsiteY12" fmla="*/ 4349381 h 4376228"/>
              <a:gd name="connsiteX13" fmla="*/ 1685459 w 2752344"/>
              <a:gd name="connsiteY13" fmla="*/ 4212491 h 4376228"/>
              <a:gd name="connsiteX14" fmla="*/ 1558347 w 2752344"/>
              <a:gd name="connsiteY14" fmla="*/ 4134267 h 4376228"/>
              <a:gd name="connsiteX15" fmla="*/ 1186788 w 2752344"/>
              <a:gd name="connsiteY15" fmla="*/ 3733376 h 4376228"/>
              <a:gd name="connsiteX16" fmla="*/ 938871 w 2752344"/>
              <a:gd name="connsiteY16" fmla="*/ 3174935 h 4376228"/>
              <a:gd name="connsiteX17" fmla="*/ 872941 w 2752344"/>
              <a:gd name="connsiteY17" fmla="*/ 2911114 h 4376228"/>
              <a:gd name="connsiteX18" fmla="*/ 775202 w 2752344"/>
              <a:gd name="connsiteY18" fmla="*/ 2742638 h 4376228"/>
              <a:gd name="connsiteX19" fmla="*/ 562803 w 2752344"/>
              <a:gd name="connsiteY19" fmla="*/ 2454487 h 4376228"/>
              <a:gd name="connsiteX20" fmla="*/ 355114 w 2752344"/>
              <a:gd name="connsiteY20" fmla="*/ 2354320 h 4376228"/>
              <a:gd name="connsiteX21" fmla="*/ 101168 w 2752344"/>
              <a:gd name="connsiteY21" fmla="*/ 1599672 h 4376228"/>
              <a:gd name="connsiteX22" fmla="*/ 3469 w 2752344"/>
              <a:gd name="connsiteY22" fmla="*/ 989122 h 4376228"/>
              <a:gd name="connsiteX23" fmla="*/ 211079 w 2752344"/>
              <a:gd name="connsiteY23" fmla="*/ 341939 h 4376228"/>
              <a:gd name="connsiteX24" fmla="*/ 553025 w 2752344"/>
              <a:gd name="connsiteY24" fmla="*/ 97719 h 4376228"/>
              <a:gd name="connsiteX25" fmla="*/ 919395 w 2752344"/>
              <a:gd name="connsiteY25" fmla="*/ 31 h 4376228"/>
              <a:gd name="connsiteX26" fmla="*/ 1126946 w 2752344"/>
              <a:gd name="connsiteY26" fmla="*/ 89594 h 4376228"/>
              <a:gd name="connsiteX27" fmla="*/ 1204245 w 2752344"/>
              <a:gd name="connsiteY27" fmla="*/ 280884 h 4376228"/>
              <a:gd name="connsiteX28" fmla="*/ 1257127 w 2752344"/>
              <a:gd name="connsiteY28" fmla="*/ 520996 h 4376228"/>
              <a:gd name="connsiteX29" fmla="*/ 1257198 w 2752344"/>
              <a:gd name="connsiteY29" fmla="*/ 765205 h 4376228"/>
              <a:gd name="connsiteX30" fmla="*/ 1114793 w 2752344"/>
              <a:gd name="connsiteY30" fmla="*/ 757113 h 4376228"/>
              <a:gd name="connsiteX31" fmla="*/ 760635 w 2752344"/>
              <a:gd name="connsiteY31" fmla="*/ 757113 h 4376228"/>
              <a:gd name="connsiteX32" fmla="*/ 650724 w 2752344"/>
              <a:gd name="connsiteY32" fmla="*/ 1001333 h 4376228"/>
              <a:gd name="connsiteX33" fmla="*/ 809484 w 2752344"/>
              <a:gd name="connsiteY33" fmla="*/ 1599672 h 4376228"/>
              <a:gd name="connsiteX0" fmla="*/ 809484 w 2752344"/>
              <a:gd name="connsiteY0" fmla="*/ 1599672 h 4376228"/>
              <a:gd name="connsiteX1" fmla="*/ 968245 w 2752344"/>
              <a:gd name="connsiteY1" fmla="*/ 1489773 h 4376228"/>
              <a:gd name="connsiteX2" fmla="*/ 1200280 w 2752344"/>
              <a:gd name="connsiteY2" fmla="*/ 1477562 h 4376228"/>
              <a:gd name="connsiteX3" fmla="*/ 1456739 w 2752344"/>
              <a:gd name="connsiteY3" fmla="*/ 1550828 h 4376228"/>
              <a:gd name="connsiteX4" fmla="*/ 1700986 w 2752344"/>
              <a:gd name="connsiteY4" fmla="*/ 1856102 h 4376228"/>
              <a:gd name="connsiteX5" fmla="*/ 2006295 w 2752344"/>
              <a:gd name="connsiteY5" fmla="*/ 2210221 h 4376228"/>
              <a:gd name="connsiteX6" fmla="*/ 2333554 w 2752344"/>
              <a:gd name="connsiteY6" fmla="*/ 2706006 h 4376228"/>
              <a:gd name="connsiteX7" fmla="*/ 2538611 w 2752344"/>
              <a:gd name="connsiteY7" fmla="*/ 3323901 h 4376228"/>
              <a:gd name="connsiteX8" fmla="*/ 2751249 w 2752344"/>
              <a:gd name="connsiteY8" fmla="*/ 3944183 h 4376228"/>
              <a:gd name="connsiteX9" fmla="*/ 2616913 w 2752344"/>
              <a:gd name="connsiteY9" fmla="*/ 4225035 h 4376228"/>
              <a:gd name="connsiteX10" fmla="*/ 2509516 w 2752344"/>
              <a:gd name="connsiteY10" fmla="*/ 4313036 h 4376228"/>
              <a:gd name="connsiteX11" fmla="*/ 2252575 w 2752344"/>
              <a:gd name="connsiteY11" fmla="*/ 4368937 h 4376228"/>
              <a:gd name="connsiteX12" fmla="*/ 1939683 w 2752344"/>
              <a:gd name="connsiteY12" fmla="*/ 4349381 h 4376228"/>
              <a:gd name="connsiteX13" fmla="*/ 1685459 w 2752344"/>
              <a:gd name="connsiteY13" fmla="*/ 4212491 h 4376228"/>
              <a:gd name="connsiteX14" fmla="*/ 1558347 w 2752344"/>
              <a:gd name="connsiteY14" fmla="*/ 4134267 h 4376228"/>
              <a:gd name="connsiteX15" fmla="*/ 1186788 w 2752344"/>
              <a:gd name="connsiteY15" fmla="*/ 3733376 h 4376228"/>
              <a:gd name="connsiteX16" fmla="*/ 938871 w 2752344"/>
              <a:gd name="connsiteY16" fmla="*/ 3174935 h 4376228"/>
              <a:gd name="connsiteX17" fmla="*/ 872941 w 2752344"/>
              <a:gd name="connsiteY17" fmla="*/ 2911114 h 4376228"/>
              <a:gd name="connsiteX18" fmla="*/ 775202 w 2752344"/>
              <a:gd name="connsiteY18" fmla="*/ 2742638 h 4376228"/>
              <a:gd name="connsiteX19" fmla="*/ 562803 w 2752344"/>
              <a:gd name="connsiteY19" fmla="*/ 2454487 h 4376228"/>
              <a:gd name="connsiteX20" fmla="*/ 355114 w 2752344"/>
              <a:gd name="connsiteY20" fmla="*/ 2354320 h 4376228"/>
              <a:gd name="connsiteX21" fmla="*/ 101168 w 2752344"/>
              <a:gd name="connsiteY21" fmla="*/ 1599672 h 4376228"/>
              <a:gd name="connsiteX22" fmla="*/ 3469 w 2752344"/>
              <a:gd name="connsiteY22" fmla="*/ 989122 h 4376228"/>
              <a:gd name="connsiteX23" fmla="*/ 211079 w 2752344"/>
              <a:gd name="connsiteY23" fmla="*/ 341939 h 4376228"/>
              <a:gd name="connsiteX24" fmla="*/ 553025 w 2752344"/>
              <a:gd name="connsiteY24" fmla="*/ 97719 h 4376228"/>
              <a:gd name="connsiteX25" fmla="*/ 919395 w 2752344"/>
              <a:gd name="connsiteY25" fmla="*/ 31 h 4376228"/>
              <a:gd name="connsiteX26" fmla="*/ 1126946 w 2752344"/>
              <a:gd name="connsiteY26" fmla="*/ 89594 h 4376228"/>
              <a:gd name="connsiteX27" fmla="*/ 1204245 w 2752344"/>
              <a:gd name="connsiteY27" fmla="*/ 280884 h 4376228"/>
              <a:gd name="connsiteX28" fmla="*/ 1257127 w 2752344"/>
              <a:gd name="connsiteY28" fmla="*/ 520996 h 4376228"/>
              <a:gd name="connsiteX29" fmla="*/ 1257198 w 2752344"/>
              <a:gd name="connsiteY29" fmla="*/ 765205 h 4376228"/>
              <a:gd name="connsiteX30" fmla="*/ 1114793 w 2752344"/>
              <a:gd name="connsiteY30" fmla="*/ 757113 h 4376228"/>
              <a:gd name="connsiteX31" fmla="*/ 760635 w 2752344"/>
              <a:gd name="connsiteY31" fmla="*/ 757113 h 4376228"/>
              <a:gd name="connsiteX32" fmla="*/ 650724 w 2752344"/>
              <a:gd name="connsiteY32" fmla="*/ 1001333 h 4376228"/>
              <a:gd name="connsiteX33" fmla="*/ 809484 w 2752344"/>
              <a:gd name="connsiteY33" fmla="*/ 1599672 h 4376228"/>
              <a:gd name="connsiteX0" fmla="*/ 809484 w 2618807"/>
              <a:gd name="connsiteY0" fmla="*/ 1599672 h 4376228"/>
              <a:gd name="connsiteX1" fmla="*/ 968245 w 2618807"/>
              <a:gd name="connsiteY1" fmla="*/ 1489773 h 4376228"/>
              <a:gd name="connsiteX2" fmla="*/ 1200280 w 2618807"/>
              <a:gd name="connsiteY2" fmla="*/ 1477562 h 4376228"/>
              <a:gd name="connsiteX3" fmla="*/ 1456739 w 2618807"/>
              <a:gd name="connsiteY3" fmla="*/ 1550828 h 4376228"/>
              <a:gd name="connsiteX4" fmla="*/ 1700986 w 2618807"/>
              <a:gd name="connsiteY4" fmla="*/ 1856102 h 4376228"/>
              <a:gd name="connsiteX5" fmla="*/ 2006295 w 2618807"/>
              <a:gd name="connsiteY5" fmla="*/ 2210221 h 4376228"/>
              <a:gd name="connsiteX6" fmla="*/ 2333554 w 2618807"/>
              <a:gd name="connsiteY6" fmla="*/ 2706006 h 4376228"/>
              <a:gd name="connsiteX7" fmla="*/ 2538611 w 2618807"/>
              <a:gd name="connsiteY7" fmla="*/ 3323901 h 4376228"/>
              <a:gd name="connsiteX8" fmla="*/ 2575248 w 2618807"/>
              <a:gd name="connsiteY8" fmla="*/ 3914849 h 4376228"/>
              <a:gd name="connsiteX9" fmla="*/ 2616913 w 2618807"/>
              <a:gd name="connsiteY9" fmla="*/ 4225035 h 4376228"/>
              <a:gd name="connsiteX10" fmla="*/ 2509516 w 2618807"/>
              <a:gd name="connsiteY10" fmla="*/ 4313036 h 4376228"/>
              <a:gd name="connsiteX11" fmla="*/ 2252575 w 2618807"/>
              <a:gd name="connsiteY11" fmla="*/ 4368937 h 4376228"/>
              <a:gd name="connsiteX12" fmla="*/ 1939683 w 2618807"/>
              <a:gd name="connsiteY12" fmla="*/ 4349381 h 4376228"/>
              <a:gd name="connsiteX13" fmla="*/ 1685459 w 2618807"/>
              <a:gd name="connsiteY13" fmla="*/ 4212491 h 4376228"/>
              <a:gd name="connsiteX14" fmla="*/ 1558347 w 2618807"/>
              <a:gd name="connsiteY14" fmla="*/ 4134267 h 4376228"/>
              <a:gd name="connsiteX15" fmla="*/ 1186788 w 2618807"/>
              <a:gd name="connsiteY15" fmla="*/ 3733376 h 4376228"/>
              <a:gd name="connsiteX16" fmla="*/ 938871 w 2618807"/>
              <a:gd name="connsiteY16" fmla="*/ 3174935 h 4376228"/>
              <a:gd name="connsiteX17" fmla="*/ 872941 w 2618807"/>
              <a:gd name="connsiteY17" fmla="*/ 2911114 h 4376228"/>
              <a:gd name="connsiteX18" fmla="*/ 775202 w 2618807"/>
              <a:gd name="connsiteY18" fmla="*/ 2742638 h 4376228"/>
              <a:gd name="connsiteX19" fmla="*/ 562803 w 2618807"/>
              <a:gd name="connsiteY19" fmla="*/ 2454487 h 4376228"/>
              <a:gd name="connsiteX20" fmla="*/ 355114 w 2618807"/>
              <a:gd name="connsiteY20" fmla="*/ 2354320 h 4376228"/>
              <a:gd name="connsiteX21" fmla="*/ 101168 w 2618807"/>
              <a:gd name="connsiteY21" fmla="*/ 1599672 h 4376228"/>
              <a:gd name="connsiteX22" fmla="*/ 3469 w 2618807"/>
              <a:gd name="connsiteY22" fmla="*/ 989122 h 4376228"/>
              <a:gd name="connsiteX23" fmla="*/ 211079 w 2618807"/>
              <a:gd name="connsiteY23" fmla="*/ 341939 h 4376228"/>
              <a:gd name="connsiteX24" fmla="*/ 553025 w 2618807"/>
              <a:gd name="connsiteY24" fmla="*/ 97719 h 4376228"/>
              <a:gd name="connsiteX25" fmla="*/ 919395 w 2618807"/>
              <a:gd name="connsiteY25" fmla="*/ 31 h 4376228"/>
              <a:gd name="connsiteX26" fmla="*/ 1126946 w 2618807"/>
              <a:gd name="connsiteY26" fmla="*/ 89594 h 4376228"/>
              <a:gd name="connsiteX27" fmla="*/ 1204245 w 2618807"/>
              <a:gd name="connsiteY27" fmla="*/ 280884 h 4376228"/>
              <a:gd name="connsiteX28" fmla="*/ 1257127 w 2618807"/>
              <a:gd name="connsiteY28" fmla="*/ 520996 h 4376228"/>
              <a:gd name="connsiteX29" fmla="*/ 1257198 w 2618807"/>
              <a:gd name="connsiteY29" fmla="*/ 765205 h 4376228"/>
              <a:gd name="connsiteX30" fmla="*/ 1114793 w 2618807"/>
              <a:gd name="connsiteY30" fmla="*/ 757113 h 4376228"/>
              <a:gd name="connsiteX31" fmla="*/ 760635 w 2618807"/>
              <a:gd name="connsiteY31" fmla="*/ 757113 h 4376228"/>
              <a:gd name="connsiteX32" fmla="*/ 650724 w 2618807"/>
              <a:gd name="connsiteY32" fmla="*/ 1001333 h 4376228"/>
              <a:gd name="connsiteX33" fmla="*/ 809484 w 2618807"/>
              <a:gd name="connsiteY33" fmla="*/ 1599672 h 4376228"/>
              <a:gd name="connsiteX0" fmla="*/ 809484 w 2576575"/>
              <a:gd name="connsiteY0" fmla="*/ 1599672 h 4376228"/>
              <a:gd name="connsiteX1" fmla="*/ 968245 w 2576575"/>
              <a:gd name="connsiteY1" fmla="*/ 1489773 h 4376228"/>
              <a:gd name="connsiteX2" fmla="*/ 1200280 w 2576575"/>
              <a:gd name="connsiteY2" fmla="*/ 1477562 h 4376228"/>
              <a:gd name="connsiteX3" fmla="*/ 1456739 w 2576575"/>
              <a:gd name="connsiteY3" fmla="*/ 1550828 h 4376228"/>
              <a:gd name="connsiteX4" fmla="*/ 1700986 w 2576575"/>
              <a:gd name="connsiteY4" fmla="*/ 1856102 h 4376228"/>
              <a:gd name="connsiteX5" fmla="*/ 2006295 w 2576575"/>
              <a:gd name="connsiteY5" fmla="*/ 2210221 h 4376228"/>
              <a:gd name="connsiteX6" fmla="*/ 2333554 w 2576575"/>
              <a:gd name="connsiteY6" fmla="*/ 2706006 h 4376228"/>
              <a:gd name="connsiteX7" fmla="*/ 2538611 w 2576575"/>
              <a:gd name="connsiteY7" fmla="*/ 3323901 h 4376228"/>
              <a:gd name="connsiteX8" fmla="*/ 2575248 w 2576575"/>
              <a:gd name="connsiteY8" fmla="*/ 3914849 h 4376228"/>
              <a:gd name="connsiteX9" fmla="*/ 2519134 w 2576575"/>
              <a:gd name="connsiteY9" fmla="*/ 4166369 h 4376228"/>
              <a:gd name="connsiteX10" fmla="*/ 2509516 w 2576575"/>
              <a:gd name="connsiteY10" fmla="*/ 4313036 h 4376228"/>
              <a:gd name="connsiteX11" fmla="*/ 2252575 w 2576575"/>
              <a:gd name="connsiteY11" fmla="*/ 4368937 h 4376228"/>
              <a:gd name="connsiteX12" fmla="*/ 1939683 w 2576575"/>
              <a:gd name="connsiteY12" fmla="*/ 4349381 h 4376228"/>
              <a:gd name="connsiteX13" fmla="*/ 1685459 w 2576575"/>
              <a:gd name="connsiteY13" fmla="*/ 4212491 h 4376228"/>
              <a:gd name="connsiteX14" fmla="*/ 1558347 w 2576575"/>
              <a:gd name="connsiteY14" fmla="*/ 4134267 h 4376228"/>
              <a:gd name="connsiteX15" fmla="*/ 1186788 w 2576575"/>
              <a:gd name="connsiteY15" fmla="*/ 3733376 h 4376228"/>
              <a:gd name="connsiteX16" fmla="*/ 938871 w 2576575"/>
              <a:gd name="connsiteY16" fmla="*/ 3174935 h 4376228"/>
              <a:gd name="connsiteX17" fmla="*/ 872941 w 2576575"/>
              <a:gd name="connsiteY17" fmla="*/ 2911114 h 4376228"/>
              <a:gd name="connsiteX18" fmla="*/ 775202 w 2576575"/>
              <a:gd name="connsiteY18" fmla="*/ 2742638 h 4376228"/>
              <a:gd name="connsiteX19" fmla="*/ 562803 w 2576575"/>
              <a:gd name="connsiteY19" fmla="*/ 2454487 h 4376228"/>
              <a:gd name="connsiteX20" fmla="*/ 355114 w 2576575"/>
              <a:gd name="connsiteY20" fmla="*/ 2354320 h 4376228"/>
              <a:gd name="connsiteX21" fmla="*/ 101168 w 2576575"/>
              <a:gd name="connsiteY21" fmla="*/ 1599672 h 4376228"/>
              <a:gd name="connsiteX22" fmla="*/ 3469 w 2576575"/>
              <a:gd name="connsiteY22" fmla="*/ 989122 h 4376228"/>
              <a:gd name="connsiteX23" fmla="*/ 211079 w 2576575"/>
              <a:gd name="connsiteY23" fmla="*/ 341939 h 4376228"/>
              <a:gd name="connsiteX24" fmla="*/ 553025 w 2576575"/>
              <a:gd name="connsiteY24" fmla="*/ 97719 h 4376228"/>
              <a:gd name="connsiteX25" fmla="*/ 919395 w 2576575"/>
              <a:gd name="connsiteY25" fmla="*/ 31 h 4376228"/>
              <a:gd name="connsiteX26" fmla="*/ 1126946 w 2576575"/>
              <a:gd name="connsiteY26" fmla="*/ 89594 h 4376228"/>
              <a:gd name="connsiteX27" fmla="*/ 1204245 w 2576575"/>
              <a:gd name="connsiteY27" fmla="*/ 280884 h 4376228"/>
              <a:gd name="connsiteX28" fmla="*/ 1257127 w 2576575"/>
              <a:gd name="connsiteY28" fmla="*/ 520996 h 4376228"/>
              <a:gd name="connsiteX29" fmla="*/ 1257198 w 2576575"/>
              <a:gd name="connsiteY29" fmla="*/ 765205 h 4376228"/>
              <a:gd name="connsiteX30" fmla="*/ 1114793 w 2576575"/>
              <a:gd name="connsiteY30" fmla="*/ 757113 h 4376228"/>
              <a:gd name="connsiteX31" fmla="*/ 760635 w 2576575"/>
              <a:gd name="connsiteY31" fmla="*/ 757113 h 4376228"/>
              <a:gd name="connsiteX32" fmla="*/ 650724 w 2576575"/>
              <a:gd name="connsiteY32" fmla="*/ 1001333 h 4376228"/>
              <a:gd name="connsiteX33" fmla="*/ 809484 w 2576575"/>
              <a:gd name="connsiteY33" fmla="*/ 1599672 h 4376228"/>
              <a:gd name="connsiteX0" fmla="*/ 809484 w 2576575"/>
              <a:gd name="connsiteY0" fmla="*/ 1599672 h 4373515"/>
              <a:gd name="connsiteX1" fmla="*/ 968245 w 2576575"/>
              <a:gd name="connsiteY1" fmla="*/ 1489773 h 4373515"/>
              <a:gd name="connsiteX2" fmla="*/ 1200280 w 2576575"/>
              <a:gd name="connsiteY2" fmla="*/ 1477562 h 4373515"/>
              <a:gd name="connsiteX3" fmla="*/ 1456739 w 2576575"/>
              <a:gd name="connsiteY3" fmla="*/ 1550828 h 4373515"/>
              <a:gd name="connsiteX4" fmla="*/ 1700986 w 2576575"/>
              <a:gd name="connsiteY4" fmla="*/ 1856102 h 4373515"/>
              <a:gd name="connsiteX5" fmla="*/ 2006295 w 2576575"/>
              <a:gd name="connsiteY5" fmla="*/ 2210221 h 4373515"/>
              <a:gd name="connsiteX6" fmla="*/ 2333554 w 2576575"/>
              <a:gd name="connsiteY6" fmla="*/ 2706006 h 4373515"/>
              <a:gd name="connsiteX7" fmla="*/ 2538611 w 2576575"/>
              <a:gd name="connsiteY7" fmla="*/ 3323901 h 4373515"/>
              <a:gd name="connsiteX8" fmla="*/ 2575248 w 2576575"/>
              <a:gd name="connsiteY8" fmla="*/ 3914849 h 4373515"/>
              <a:gd name="connsiteX9" fmla="*/ 2519134 w 2576575"/>
              <a:gd name="connsiteY9" fmla="*/ 4166369 h 4373515"/>
              <a:gd name="connsiteX10" fmla="*/ 2431293 w 2576575"/>
              <a:gd name="connsiteY10" fmla="*/ 4264147 h 4373515"/>
              <a:gd name="connsiteX11" fmla="*/ 2252575 w 2576575"/>
              <a:gd name="connsiteY11" fmla="*/ 4368937 h 4373515"/>
              <a:gd name="connsiteX12" fmla="*/ 1939683 w 2576575"/>
              <a:gd name="connsiteY12" fmla="*/ 4349381 h 4373515"/>
              <a:gd name="connsiteX13" fmla="*/ 1685459 w 2576575"/>
              <a:gd name="connsiteY13" fmla="*/ 4212491 h 4373515"/>
              <a:gd name="connsiteX14" fmla="*/ 1558347 w 2576575"/>
              <a:gd name="connsiteY14" fmla="*/ 4134267 h 4373515"/>
              <a:gd name="connsiteX15" fmla="*/ 1186788 w 2576575"/>
              <a:gd name="connsiteY15" fmla="*/ 3733376 h 4373515"/>
              <a:gd name="connsiteX16" fmla="*/ 938871 w 2576575"/>
              <a:gd name="connsiteY16" fmla="*/ 3174935 h 4373515"/>
              <a:gd name="connsiteX17" fmla="*/ 872941 w 2576575"/>
              <a:gd name="connsiteY17" fmla="*/ 2911114 h 4373515"/>
              <a:gd name="connsiteX18" fmla="*/ 775202 w 2576575"/>
              <a:gd name="connsiteY18" fmla="*/ 2742638 h 4373515"/>
              <a:gd name="connsiteX19" fmla="*/ 562803 w 2576575"/>
              <a:gd name="connsiteY19" fmla="*/ 2454487 h 4373515"/>
              <a:gd name="connsiteX20" fmla="*/ 355114 w 2576575"/>
              <a:gd name="connsiteY20" fmla="*/ 2354320 h 4373515"/>
              <a:gd name="connsiteX21" fmla="*/ 101168 w 2576575"/>
              <a:gd name="connsiteY21" fmla="*/ 1599672 h 4373515"/>
              <a:gd name="connsiteX22" fmla="*/ 3469 w 2576575"/>
              <a:gd name="connsiteY22" fmla="*/ 989122 h 4373515"/>
              <a:gd name="connsiteX23" fmla="*/ 211079 w 2576575"/>
              <a:gd name="connsiteY23" fmla="*/ 341939 h 4373515"/>
              <a:gd name="connsiteX24" fmla="*/ 553025 w 2576575"/>
              <a:gd name="connsiteY24" fmla="*/ 97719 h 4373515"/>
              <a:gd name="connsiteX25" fmla="*/ 919395 w 2576575"/>
              <a:gd name="connsiteY25" fmla="*/ 31 h 4373515"/>
              <a:gd name="connsiteX26" fmla="*/ 1126946 w 2576575"/>
              <a:gd name="connsiteY26" fmla="*/ 89594 h 4373515"/>
              <a:gd name="connsiteX27" fmla="*/ 1204245 w 2576575"/>
              <a:gd name="connsiteY27" fmla="*/ 280884 h 4373515"/>
              <a:gd name="connsiteX28" fmla="*/ 1257127 w 2576575"/>
              <a:gd name="connsiteY28" fmla="*/ 520996 h 4373515"/>
              <a:gd name="connsiteX29" fmla="*/ 1257198 w 2576575"/>
              <a:gd name="connsiteY29" fmla="*/ 765205 h 4373515"/>
              <a:gd name="connsiteX30" fmla="*/ 1114793 w 2576575"/>
              <a:gd name="connsiteY30" fmla="*/ 757113 h 4373515"/>
              <a:gd name="connsiteX31" fmla="*/ 760635 w 2576575"/>
              <a:gd name="connsiteY31" fmla="*/ 757113 h 4373515"/>
              <a:gd name="connsiteX32" fmla="*/ 650724 w 2576575"/>
              <a:gd name="connsiteY32" fmla="*/ 1001333 h 4373515"/>
              <a:gd name="connsiteX33" fmla="*/ 809484 w 2576575"/>
              <a:gd name="connsiteY33" fmla="*/ 1599672 h 4373515"/>
              <a:gd name="connsiteX0" fmla="*/ 809484 w 2614585"/>
              <a:gd name="connsiteY0" fmla="*/ 1599672 h 4373515"/>
              <a:gd name="connsiteX1" fmla="*/ 968245 w 2614585"/>
              <a:gd name="connsiteY1" fmla="*/ 1489773 h 4373515"/>
              <a:gd name="connsiteX2" fmla="*/ 1200280 w 2614585"/>
              <a:gd name="connsiteY2" fmla="*/ 1477562 h 4373515"/>
              <a:gd name="connsiteX3" fmla="*/ 1456739 w 2614585"/>
              <a:gd name="connsiteY3" fmla="*/ 1550828 h 4373515"/>
              <a:gd name="connsiteX4" fmla="*/ 1700986 w 2614585"/>
              <a:gd name="connsiteY4" fmla="*/ 1856102 h 4373515"/>
              <a:gd name="connsiteX5" fmla="*/ 2006295 w 2614585"/>
              <a:gd name="connsiteY5" fmla="*/ 2210221 h 4373515"/>
              <a:gd name="connsiteX6" fmla="*/ 2333554 w 2614585"/>
              <a:gd name="connsiteY6" fmla="*/ 2706006 h 4373515"/>
              <a:gd name="connsiteX7" fmla="*/ 2538611 w 2614585"/>
              <a:gd name="connsiteY7" fmla="*/ 3323901 h 4373515"/>
              <a:gd name="connsiteX8" fmla="*/ 2614360 w 2614585"/>
              <a:gd name="connsiteY8" fmla="*/ 3895293 h 4373515"/>
              <a:gd name="connsiteX9" fmla="*/ 2519134 w 2614585"/>
              <a:gd name="connsiteY9" fmla="*/ 4166369 h 4373515"/>
              <a:gd name="connsiteX10" fmla="*/ 2431293 w 2614585"/>
              <a:gd name="connsiteY10" fmla="*/ 4264147 h 4373515"/>
              <a:gd name="connsiteX11" fmla="*/ 2252575 w 2614585"/>
              <a:gd name="connsiteY11" fmla="*/ 4368937 h 4373515"/>
              <a:gd name="connsiteX12" fmla="*/ 1939683 w 2614585"/>
              <a:gd name="connsiteY12" fmla="*/ 4349381 h 4373515"/>
              <a:gd name="connsiteX13" fmla="*/ 1685459 w 2614585"/>
              <a:gd name="connsiteY13" fmla="*/ 4212491 h 4373515"/>
              <a:gd name="connsiteX14" fmla="*/ 1558347 w 2614585"/>
              <a:gd name="connsiteY14" fmla="*/ 4134267 h 4373515"/>
              <a:gd name="connsiteX15" fmla="*/ 1186788 w 2614585"/>
              <a:gd name="connsiteY15" fmla="*/ 3733376 h 4373515"/>
              <a:gd name="connsiteX16" fmla="*/ 938871 w 2614585"/>
              <a:gd name="connsiteY16" fmla="*/ 3174935 h 4373515"/>
              <a:gd name="connsiteX17" fmla="*/ 872941 w 2614585"/>
              <a:gd name="connsiteY17" fmla="*/ 2911114 h 4373515"/>
              <a:gd name="connsiteX18" fmla="*/ 775202 w 2614585"/>
              <a:gd name="connsiteY18" fmla="*/ 2742638 h 4373515"/>
              <a:gd name="connsiteX19" fmla="*/ 562803 w 2614585"/>
              <a:gd name="connsiteY19" fmla="*/ 2454487 h 4373515"/>
              <a:gd name="connsiteX20" fmla="*/ 355114 w 2614585"/>
              <a:gd name="connsiteY20" fmla="*/ 2354320 h 4373515"/>
              <a:gd name="connsiteX21" fmla="*/ 101168 w 2614585"/>
              <a:gd name="connsiteY21" fmla="*/ 1599672 h 4373515"/>
              <a:gd name="connsiteX22" fmla="*/ 3469 w 2614585"/>
              <a:gd name="connsiteY22" fmla="*/ 989122 h 4373515"/>
              <a:gd name="connsiteX23" fmla="*/ 211079 w 2614585"/>
              <a:gd name="connsiteY23" fmla="*/ 341939 h 4373515"/>
              <a:gd name="connsiteX24" fmla="*/ 553025 w 2614585"/>
              <a:gd name="connsiteY24" fmla="*/ 97719 h 4373515"/>
              <a:gd name="connsiteX25" fmla="*/ 919395 w 2614585"/>
              <a:gd name="connsiteY25" fmla="*/ 31 h 4373515"/>
              <a:gd name="connsiteX26" fmla="*/ 1126946 w 2614585"/>
              <a:gd name="connsiteY26" fmla="*/ 89594 h 4373515"/>
              <a:gd name="connsiteX27" fmla="*/ 1204245 w 2614585"/>
              <a:gd name="connsiteY27" fmla="*/ 280884 h 4373515"/>
              <a:gd name="connsiteX28" fmla="*/ 1257127 w 2614585"/>
              <a:gd name="connsiteY28" fmla="*/ 520996 h 4373515"/>
              <a:gd name="connsiteX29" fmla="*/ 1257198 w 2614585"/>
              <a:gd name="connsiteY29" fmla="*/ 765205 h 4373515"/>
              <a:gd name="connsiteX30" fmla="*/ 1114793 w 2614585"/>
              <a:gd name="connsiteY30" fmla="*/ 757113 h 4373515"/>
              <a:gd name="connsiteX31" fmla="*/ 760635 w 2614585"/>
              <a:gd name="connsiteY31" fmla="*/ 757113 h 4373515"/>
              <a:gd name="connsiteX32" fmla="*/ 650724 w 2614585"/>
              <a:gd name="connsiteY32" fmla="*/ 1001333 h 4373515"/>
              <a:gd name="connsiteX33" fmla="*/ 809484 w 2614585"/>
              <a:gd name="connsiteY33" fmla="*/ 1599672 h 4373515"/>
              <a:gd name="connsiteX0" fmla="*/ 809484 w 2614585"/>
              <a:gd name="connsiteY0" fmla="*/ 1599672 h 4372207"/>
              <a:gd name="connsiteX1" fmla="*/ 968245 w 2614585"/>
              <a:gd name="connsiteY1" fmla="*/ 1489773 h 4372207"/>
              <a:gd name="connsiteX2" fmla="*/ 1200280 w 2614585"/>
              <a:gd name="connsiteY2" fmla="*/ 1477562 h 4372207"/>
              <a:gd name="connsiteX3" fmla="*/ 1456739 w 2614585"/>
              <a:gd name="connsiteY3" fmla="*/ 1550828 h 4372207"/>
              <a:gd name="connsiteX4" fmla="*/ 1700986 w 2614585"/>
              <a:gd name="connsiteY4" fmla="*/ 1856102 h 4372207"/>
              <a:gd name="connsiteX5" fmla="*/ 2006295 w 2614585"/>
              <a:gd name="connsiteY5" fmla="*/ 2210221 h 4372207"/>
              <a:gd name="connsiteX6" fmla="*/ 2333554 w 2614585"/>
              <a:gd name="connsiteY6" fmla="*/ 2706006 h 4372207"/>
              <a:gd name="connsiteX7" fmla="*/ 2538611 w 2614585"/>
              <a:gd name="connsiteY7" fmla="*/ 3323901 h 4372207"/>
              <a:gd name="connsiteX8" fmla="*/ 2614360 w 2614585"/>
              <a:gd name="connsiteY8" fmla="*/ 3895293 h 4372207"/>
              <a:gd name="connsiteX9" fmla="*/ 2519134 w 2614585"/>
              <a:gd name="connsiteY9" fmla="*/ 4166369 h 4372207"/>
              <a:gd name="connsiteX10" fmla="*/ 2489960 w 2614585"/>
              <a:gd name="connsiteY10" fmla="*/ 4283702 h 4372207"/>
              <a:gd name="connsiteX11" fmla="*/ 2252575 w 2614585"/>
              <a:gd name="connsiteY11" fmla="*/ 4368937 h 4372207"/>
              <a:gd name="connsiteX12" fmla="*/ 1939683 w 2614585"/>
              <a:gd name="connsiteY12" fmla="*/ 4349381 h 4372207"/>
              <a:gd name="connsiteX13" fmla="*/ 1685459 w 2614585"/>
              <a:gd name="connsiteY13" fmla="*/ 4212491 h 4372207"/>
              <a:gd name="connsiteX14" fmla="*/ 1558347 w 2614585"/>
              <a:gd name="connsiteY14" fmla="*/ 4134267 h 4372207"/>
              <a:gd name="connsiteX15" fmla="*/ 1186788 w 2614585"/>
              <a:gd name="connsiteY15" fmla="*/ 3733376 h 4372207"/>
              <a:gd name="connsiteX16" fmla="*/ 938871 w 2614585"/>
              <a:gd name="connsiteY16" fmla="*/ 3174935 h 4372207"/>
              <a:gd name="connsiteX17" fmla="*/ 872941 w 2614585"/>
              <a:gd name="connsiteY17" fmla="*/ 2911114 h 4372207"/>
              <a:gd name="connsiteX18" fmla="*/ 775202 w 2614585"/>
              <a:gd name="connsiteY18" fmla="*/ 2742638 h 4372207"/>
              <a:gd name="connsiteX19" fmla="*/ 562803 w 2614585"/>
              <a:gd name="connsiteY19" fmla="*/ 2454487 h 4372207"/>
              <a:gd name="connsiteX20" fmla="*/ 355114 w 2614585"/>
              <a:gd name="connsiteY20" fmla="*/ 2354320 h 4372207"/>
              <a:gd name="connsiteX21" fmla="*/ 101168 w 2614585"/>
              <a:gd name="connsiteY21" fmla="*/ 1599672 h 4372207"/>
              <a:gd name="connsiteX22" fmla="*/ 3469 w 2614585"/>
              <a:gd name="connsiteY22" fmla="*/ 989122 h 4372207"/>
              <a:gd name="connsiteX23" fmla="*/ 211079 w 2614585"/>
              <a:gd name="connsiteY23" fmla="*/ 341939 h 4372207"/>
              <a:gd name="connsiteX24" fmla="*/ 553025 w 2614585"/>
              <a:gd name="connsiteY24" fmla="*/ 97719 h 4372207"/>
              <a:gd name="connsiteX25" fmla="*/ 919395 w 2614585"/>
              <a:gd name="connsiteY25" fmla="*/ 31 h 4372207"/>
              <a:gd name="connsiteX26" fmla="*/ 1126946 w 2614585"/>
              <a:gd name="connsiteY26" fmla="*/ 89594 h 4372207"/>
              <a:gd name="connsiteX27" fmla="*/ 1204245 w 2614585"/>
              <a:gd name="connsiteY27" fmla="*/ 280884 h 4372207"/>
              <a:gd name="connsiteX28" fmla="*/ 1257127 w 2614585"/>
              <a:gd name="connsiteY28" fmla="*/ 520996 h 4372207"/>
              <a:gd name="connsiteX29" fmla="*/ 1257198 w 2614585"/>
              <a:gd name="connsiteY29" fmla="*/ 765205 h 4372207"/>
              <a:gd name="connsiteX30" fmla="*/ 1114793 w 2614585"/>
              <a:gd name="connsiteY30" fmla="*/ 757113 h 4372207"/>
              <a:gd name="connsiteX31" fmla="*/ 760635 w 2614585"/>
              <a:gd name="connsiteY31" fmla="*/ 757113 h 4372207"/>
              <a:gd name="connsiteX32" fmla="*/ 650724 w 2614585"/>
              <a:gd name="connsiteY32" fmla="*/ 1001333 h 4372207"/>
              <a:gd name="connsiteX33" fmla="*/ 809484 w 2614585"/>
              <a:gd name="connsiteY33" fmla="*/ 1599672 h 4372207"/>
              <a:gd name="connsiteX0" fmla="*/ 809484 w 2614885"/>
              <a:gd name="connsiteY0" fmla="*/ 1599672 h 4372207"/>
              <a:gd name="connsiteX1" fmla="*/ 968245 w 2614885"/>
              <a:gd name="connsiteY1" fmla="*/ 1489773 h 4372207"/>
              <a:gd name="connsiteX2" fmla="*/ 1200280 w 2614885"/>
              <a:gd name="connsiteY2" fmla="*/ 1477562 h 4372207"/>
              <a:gd name="connsiteX3" fmla="*/ 1456739 w 2614885"/>
              <a:gd name="connsiteY3" fmla="*/ 1550828 h 4372207"/>
              <a:gd name="connsiteX4" fmla="*/ 1700986 w 2614885"/>
              <a:gd name="connsiteY4" fmla="*/ 1856102 h 4372207"/>
              <a:gd name="connsiteX5" fmla="*/ 2006295 w 2614885"/>
              <a:gd name="connsiteY5" fmla="*/ 2210221 h 4372207"/>
              <a:gd name="connsiteX6" fmla="*/ 2333554 w 2614885"/>
              <a:gd name="connsiteY6" fmla="*/ 2706006 h 4372207"/>
              <a:gd name="connsiteX7" fmla="*/ 2538611 w 2614885"/>
              <a:gd name="connsiteY7" fmla="*/ 3323901 h 4372207"/>
              <a:gd name="connsiteX8" fmla="*/ 2614360 w 2614885"/>
              <a:gd name="connsiteY8" fmla="*/ 3895293 h 4372207"/>
              <a:gd name="connsiteX9" fmla="*/ 2568023 w 2614885"/>
              <a:gd name="connsiteY9" fmla="*/ 4185925 h 4372207"/>
              <a:gd name="connsiteX10" fmla="*/ 2489960 w 2614885"/>
              <a:gd name="connsiteY10" fmla="*/ 4283702 h 4372207"/>
              <a:gd name="connsiteX11" fmla="*/ 2252575 w 2614885"/>
              <a:gd name="connsiteY11" fmla="*/ 4368937 h 4372207"/>
              <a:gd name="connsiteX12" fmla="*/ 1939683 w 2614885"/>
              <a:gd name="connsiteY12" fmla="*/ 4349381 h 4372207"/>
              <a:gd name="connsiteX13" fmla="*/ 1685459 w 2614885"/>
              <a:gd name="connsiteY13" fmla="*/ 4212491 h 4372207"/>
              <a:gd name="connsiteX14" fmla="*/ 1558347 w 2614885"/>
              <a:gd name="connsiteY14" fmla="*/ 4134267 h 4372207"/>
              <a:gd name="connsiteX15" fmla="*/ 1186788 w 2614885"/>
              <a:gd name="connsiteY15" fmla="*/ 3733376 h 4372207"/>
              <a:gd name="connsiteX16" fmla="*/ 938871 w 2614885"/>
              <a:gd name="connsiteY16" fmla="*/ 3174935 h 4372207"/>
              <a:gd name="connsiteX17" fmla="*/ 872941 w 2614885"/>
              <a:gd name="connsiteY17" fmla="*/ 2911114 h 4372207"/>
              <a:gd name="connsiteX18" fmla="*/ 775202 w 2614885"/>
              <a:gd name="connsiteY18" fmla="*/ 2742638 h 4372207"/>
              <a:gd name="connsiteX19" fmla="*/ 562803 w 2614885"/>
              <a:gd name="connsiteY19" fmla="*/ 2454487 h 4372207"/>
              <a:gd name="connsiteX20" fmla="*/ 355114 w 2614885"/>
              <a:gd name="connsiteY20" fmla="*/ 2354320 h 4372207"/>
              <a:gd name="connsiteX21" fmla="*/ 101168 w 2614885"/>
              <a:gd name="connsiteY21" fmla="*/ 1599672 h 4372207"/>
              <a:gd name="connsiteX22" fmla="*/ 3469 w 2614885"/>
              <a:gd name="connsiteY22" fmla="*/ 989122 h 4372207"/>
              <a:gd name="connsiteX23" fmla="*/ 211079 w 2614885"/>
              <a:gd name="connsiteY23" fmla="*/ 341939 h 4372207"/>
              <a:gd name="connsiteX24" fmla="*/ 553025 w 2614885"/>
              <a:gd name="connsiteY24" fmla="*/ 97719 h 4372207"/>
              <a:gd name="connsiteX25" fmla="*/ 919395 w 2614885"/>
              <a:gd name="connsiteY25" fmla="*/ 31 h 4372207"/>
              <a:gd name="connsiteX26" fmla="*/ 1126946 w 2614885"/>
              <a:gd name="connsiteY26" fmla="*/ 89594 h 4372207"/>
              <a:gd name="connsiteX27" fmla="*/ 1204245 w 2614885"/>
              <a:gd name="connsiteY27" fmla="*/ 280884 h 4372207"/>
              <a:gd name="connsiteX28" fmla="*/ 1257127 w 2614885"/>
              <a:gd name="connsiteY28" fmla="*/ 520996 h 4372207"/>
              <a:gd name="connsiteX29" fmla="*/ 1257198 w 2614885"/>
              <a:gd name="connsiteY29" fmla="*/ 765205 h 4372207"/>
              <a:gd name="connsiteX30" fmla="*/ 1114793 w 2614885"/>
              <a:gd name="connsiteY30" fmla="*/ 757113 h 4372207"/>
              <a:gd name="connsiteX31" fmla="*/ 760635 w 2614885"/>
              <a:gd name="connsiteY31" fmla="*/ 757113 h 4372207"/>
              <a:gd name="connsiteX32" fmla="*/ 650724 w 2614885"/>
              <a:gd name="connsiteY32" fmla="*/ 1001333 h 4372207"/>
              <a:gd name="connsiteX33" fmla="*/ 809484 w 2614885"/>
              <a:gd name="connsiteY33" fmla="*/ 1599672 h 4372207"/>
              <a:gd name="connsiteX0" fmla="*/ 809484 w 3375579"/>
              <a:gd name="connsiteY0" fmla="*/ 1599672 h 4378002"/>
              <a:gd name="connsiteX1" fmla="*/ 968245 w 3375579"/>
              <a:gd name="connsiteY1" fmla="*/ 1489773 h 4378002"/>
              <a:gd name="connsiteX2" fmla="*/ 1200280 w 3375579"/>
              <a:gd name="connsiteY2" fmla="*/ 1477562 h 4378002"/>
              <a:gd name="connsiteX3" fmla="*/ 1456739 w 3375579"/>
              <a:gd name="connsiteY3" fmla="*/ 1550828 h 4378002"/>
              <a:gd name="connsiteX4" fmla="*/ 1700986 w 3375579"/>
              <a:gd name="connsiteY4" fmla="*/ 1856102 h 4378002"/>
              <a:gd name="connsiteX5" fmla="*/ 2006295 w 3375579"/>
              <a:gd name="connsiteY5" fmla="*/ 2210221 h 4378002"/>
              <a:gd name="connsiteX6" fmla="*/ 2333554 w 3375579"/>
              <a:gd name="connsiteY6" fmla="*/ 2706006 h 4378002"/>
              <a:gd name="connsiteX7" fmla="*/ 2538611 w 3375579"/>
              <a:gd name="connsiteY7" fmla="*/ 3323901 h 4378002"/>
              <a:gd name="connsiteX8" fmla="*/ 2614360 w 3375579"/>
              <a:gd name="connsiteY8" fmla="*/ 3895293 h 4378002"/>
              <a:gd name="connsiteX9" fmla="*/ 3375088 w 3375579"/>
              <a:gd name="connsiteY9" fmla="*/ 3477686 h 4378002"/>
              <a:gd name="connsiteX10" fmla="*/ 2489960 w 3375579"/>
              <a:gd name="connsiteY10" fmla="*/ 4283702 h 4378002"/>
              <a:gd name="connsiteX11" fmla="*/ 2252575 w 3375579"/>
              <a:gd name="connsiteY11" fmla="*/ 4368937 h 4378002"/>
              <a:gd name="connsiteX12" fmla="*/ 1939683 w 3375579"/>
              <a:gd name="connsiteY12" fmla="*/ 4349381 h 4378002"/>
              <a:gd name="connsiteX13" fmla="*/ 1685459 w 3375579"/>
              <a:gd name="connsiteY13" fmla="*/ 4212491 h 4378002"/>
              <a:gd name="connsiteX14" fmla="*/ 1558347 w 3375579"/>
              <a:gd name="connsiteY14" fmla="*/ 4134267 h 4378002"/>
              <a:gd name="connsiteX15" fmla="*/ 1186788 w 3375579"/>
              <a:gd name="connsiteY15" fmla="*/ 3733376 h 4378002"/>
              <a:gd name="connsiteX16" fmla="*/ 938871 w 3375579"/>
              <a:gd name="connsiteY16" fmla="*/ 3174935 h 4378002"/>
              <a:gd name="connsiteX17" fmla="*/ 872941 w 3375579"/>
              <a:gd name="connsiteY17" fmla="*/ 2911114 h 4378002"/>
              <a:gd name="connsiteX18" fmla="*/ 775202 w 3375579"/>
              <a:gd name="connsiteY18" fmla="*/ 2742638 h 4378002"/>
              <a:gd name="connsiteX19" fmla="*/ 562803 w 3375579"/>
              <a:gd name="connsiteY19" fmla="*/ 2454487 h 4378002"/>
              <a:gd name="connsiteX20" fmla="*/ 355114 w 3375579"/>
              <a:gd name="connsiteY20" fmla="*/ 2354320 h 4378002"/>
              <a:gd name="connsiteX21" fmla="*/ 101168 w 3375579"/>
              <a:gd name="connsiteY21" fmla="*/ 1599672 h 4378002"/>
              <a:gd name="connsiteX22" fmla="*/ 3469 w 3375579"/>
              <a:gd name="connsiteY22" fmla="*/ 989122 h 4378002"/>
              <a:gd name="connsiteX23" fmla="*/ 211079 w 3375579"/>
              <a:gd name="connsiteY23" fmla="*/ 341939 h 4378002"/>
              <a:gd name="connsiteX24" fmla="*/ 553025 w 3375579"/>
              <a:gd name="connsiteY24" fmla="*/ 97719 h 4378002"/>
              <a:gd name="connsiteX25" fmla="*/ 919395 w 3375579"/>
              <a:gd name="connsiteY25" fmla="*/ 31 h 4378002"/>
              <a:gd name="connsiteX26" fmla="*/ 1126946 w 3375579"/>
              <a:gd name="connsiteY26" fmla="*/ 89594 h 4378002"/>
              <a:gd name="connsiteX27" fmla="*/ 1204245 w 3375579"/>
              <a:gd name="connsiteY27" fmla="*/ 280884 h 4378002"/>
              <a:gd name="connsiteX28" fmla="*/ 1257127 w 3375579"/>
              <a:gd name="connsiteY28" fmla="*/ 520996 h 4378002"/>
              <a:gd name="connsiteX29" fmla="*/ 1257198 w 3375579"/>
              <a:gd name="connsiteY29" fmla="*/ 765205 h 4378002"/>
              <a:gd name="connsiteX30" fmla="*/ 1114793 w 3375579"/>
              <a:gd name="connsiteY30" fmla="*/ 757113 h 4378002"/>
              <a:gd name="connsiteX31" fmla="*/ 760635 w 3375579"/>
              <a:gd name="connsiteY31" fmla="*/ 757113 h 4378002"/>
              <a:gd name="connsiteX32" fmla="*/ 650724 w 3375579"/>
              <a:gd name="connsiteY32" fmla="*/ 1001333 h 4378002"/>
              <a:gd name="connsiteX33" fmla="*/ 809484 w 3375579"/>
              <a:gd name="connsiteY33" fmla="*/ 1599672 h 4378002"/>
              <a:gd name="connsiteX0" fmla="*/ 809484 w 3397008"/>
              <a:gd name="connsiteY0" fmla="*/ 1599672 h 4378002"/>
              <a:gd name="connsiteX1" fmla="*/ 968245 w 3397008"/>
              <a:gd name="connsiteY1" fmla="*/ 1489773 h 4378002"/>
              <a:gd name="connsiteX2" fmla="*/ 1200280 w 3397008"/>
              <a:gd name="connsiteY2" fmla="*/ 1477562 h 4378002"/>
              <a:gd name="connsiteX3" fmla="*/ 1456739 w 3397008"/>
              <a:gd name="connsiteY3" fmla="*/ 1550828 h 4378002"/>
              <a:gd name="connsiteX4" fmla="*/ 1700986 w 3397008"/>
              <a:gd name="connsiteY4" fmla="*/ 1856102 h 4378002"/>
              <a:gd name="connsiteX5" fmla="*/ 2006295 w 3397008"/>
              <a:gd name="connsiteY5" fmla="*/ 2210221 h 4378002"/>
              <a:gd name="connsiteX6" fmla="*/ 2333554 w 3397008"/>
              <a:gd name="connsiteY6" fmla="*/ 2706006 h 4378002"/>
              <a:gd name="connsiteX7" fmla="*/ 3395089 w 3397008"/>
              <a:gd name="connsiteY7" fmla="*/ 2434484 h 4378002"/>
              <a:gd name="connsiteX8" fmla="*/ 2614360 w 3397008"/>
              <a:gd name="connsiteY8" fmla="*/ 3895293 h 4378002"/>
              <a:gd name="connsiteX9" fmla="*/ 3375088 w 3397008"/>
              <a:gd name="connsiteY9" fmla="*/ 3477686 h 4378002"/>
              <a:gd name="connsiteX10" fmla="*/ 2489960 w 3397008"/>
              <a:gd name="connsiteY10" fmla="*/ 4283702 h 4378002"/>
              <a:gd name="connsiteX11" fmla="*/ 2252575 w 3397008"/>
              <a:gd name="connsiteY11" fmla="*/ 4368937 h 4378002"/>
              <a:gd name="connsiteX12" fmla="*/ 1939683 w 3397008"/>
              <a:gd name="connsiteY12" fmla="*/ 4349381 h 4378002"/>
              <a:gd name="connsiteX13" fmla="*/ 1685459 w 3397008"/>
              <a:gd name="connsiteY13" fmla="*/ 4212491 h 4378002"/>
              <a:gd name="connsiteX14" fmla="*/ 1558347 w 3397008"/>
              <a:gd name="connsiteY14" fmla="*/ 4134267 h 4378002"/>
              <a:gd name="connsiteX15" fmla="*/ 1186788 w 3397008"/>
              <a:gd name="connsiteY15" fmla="*/ 3733376 h 4378002"/>
              <a:gd name="connsiteX16" fmla="*/ 938871 w 3397008"/>
              <a:gd name="connsiteY16" fmla="*/ 3174935 h 4378002"/>
              <a:gd name="connsiteX17" fmla="*/ 872941 w 3397008"/>
              <a:gd name="connsiteY17" fmla="*/ 2911114 h 4378002"/>
              <a:gd name="connsiteX18" fmla="*/ 775202 w 3397008"/>
              <a:gd name="connsiteY18" fmla="*/ 2742638 h 4378002"/>
              <a:gd name="connsiteX19" fmla="*/ 562803 w 3397008"/>
              <a:gd name="connsiteY19" fmla="*/ 2454487 h 4378002"/>
              <a:gd name="connsiteX20" fmla="*/ 355114 w 3397008"/>
              <a:gd name="connsiteY20" fmla="*/ 2354320 h 4378002"/>
              <a:gd name="connsiteX21" fmla="*/ 101168 w 3397008"/>
              <a:gd name="connsiteY21" fmla="*/ 1599672 h 4378002"/>
              <a:gd name="connsiteX22" fmla="*/ 3469 w 3397008"/>
              <a:gd name="connsiteY22" fmla="*/ 989122 h 4378002"/>
              <a:gd name="connsiteX23" fmla="*/ 211079 w 3397008"/>
              <a:gd name="connsiteY23" fmla="*/ 341939 h 4378002"/>
              <a:gd name="connsiteX24" fmla="*/ 553025 w 3397008"/>
              <a:gd name="connsiteY24" fmla="*/ 97719 h 4378002"/>
              <a:gd name="connsiteX25" fmla="*/ 919395 w 3397008"/>
              <a:gd name="connsiteY25" fmla="*/ 31 h 4378002"/>
              <a:gd name="connsiteX26" fmla="*/ 1126946 w 3397008"/>
              <a:gd name="connsiteY26" fmla="*/ 89594 h 4378002"/>
              <a:gd name="connsiteX27" fmla="*/ 1204245 w 3397008"/>
              <a:gd name="connsiteY27" fmla="*/ 280884 h 4378002"/>
              <a:gd name="connsiteX28" fmla="*/ 1257127 w 3397008"/>
              <a:gd name="connsiteY28" fmla="*/ 520996 h 4378002"/>
              <a:gd name="connsiteX29" fmla="*/ 1257198 w 3397008"/>
              <a:gd name="connsiteY29" fmla="*/ 765205 h 4378002"/>
              <a:gd name="connsiteX30" fmla="*/ 1114793 w 3397008"/>
              <a:gd name="connsiteY30" fmla="*/ 757113 h 4378002"/>
              <a:gd name="connsiteX31" fmla="*/ 760635 w 3397008"/>
              <a:gd name="connsiteY31" fmla="*/ 757113 h 4378002"/>
              <a:gd name="connsiteX32" fmla="*/ 650724 w 3397008"/>
              <a:gd name="connsiteY32" fmla="*/ 1001333 h 4378002"/>
              <a:gd name="connsiteX33" fmla="*/ 809484 w 3397008"/>
              <a:gd name="connsiteY33" fmla="*/ 1599672 h 4378002"/>
              <a:gd name="connsiteX0" fmla="*/ 809484 w 3490629"/>
              <a:gd name="connsiteY0" fmla="*/ 1599672 h 4378002"/>
              <a:gd name="connsiteX1" fmla="*/ 968245 w 3490629"/>
              <a:gd name="connsiteY1" fmla="*/ 1489773 h 4378002"/>
              <a:gd name="connsiteX2" fmla="*/ 1200280 w 3490629"/>
              <a:gd name="connsiteY2" fmla="*/ 1477562 h 4378002"/>
              <a:gd name="connsiteX3" fmla="*/ 1456739 w 3490629"/>
              <a:gd name="connsiteY3" fmla="*/ 1550828 h 4378002"/>
              <a:gd name="connsiteX4" fmla="*/ 1700986 w 3490629"/>
              <a:gd name="connsiteY4" fmla="*/ 1856102 h 4378002"/>
              <a:gd name="connsiteX5" fmla="*/ 2006295 w 3490629"/>
              <a:gd name="connsiteY5" fmla="*/ 2210221 h 4378002"/>
              <a:gd name="connsiteX6" fmla="*/ 2333554 w 3490629"/>
              <a:gd name="connsiteY6" fmla="*/ 2706006 h 4378002"/>
              <a:gd name="connsiteX7" fmla="*/ 3395089 w 3490629"/>
              <a:gd name="connsiteY7" fmla="*/ 2434484 h 4378002"/>
              <a:gd name="connsiteX8" fmla="*/ 3437895 w 3490629"/>
              <a:gd name="connsiteY8" fmla="*/ 3055288 h 4378002"/>
              <a:gd name="connsiteX9" fmla="*/ 3375088 w 3490629"/>
              <a:gd name="connsiteY9" fmla="*/ 3477686 h 4378002"/>
              <a:gd name="connsiteX10" fmla="*/ 2489960 w 3490629"/>
              <a:gd name="connsiteY10" fmla="*/ 4283702 h 4378002"/>
              <a:gd name="connsiteX11" fmla="*/ 2252575 w 3490629"/>
              <a:gd name="connsiteY11" fmla="*/ 4368937 h 4378002"/>
              <a:gd name="connsiteX12" fmla="*/ 1939683 w 3490629"/>
              <a:gd name="connsiteY12" fmla="*/ 4349381 h 4378002"/>
              <a:gd name="connsiteX13" fmla="*/ 1685459 w 3490629"/>
              <a:gd name="connsiteY13" fmla="*/ 4212491 h 4378002"/>
              <a:gd name="connsiteX14" fmla="*/ 1558347 w 3490629"/>
              <a:gd name="connsiteY14" fmla="*/ 4134267 h 4378002"/>
              <a:gd name="connsiteX15" fmla="*/ 1186788 w 3490629"/>
              <a:gd name="connsiteY15" fmla="*/ 3733376 h 4378002"/>
              <a:gd name="connsiteX16" fmla="*/ 938871 w 3490629"/>
              <a:gd name="connsiteY16" fmla="*/ 3174935 h 4378002"/>
              <a:gd name="connsiteX17" fmla="*/ 872941 w 3490629"/>
              <a:gd name="connsiteY17" fmla="*/ 2911114 h 4378002"/>
              <a:gd name="connsiteX18" fmla="*/ 775202 w 3490629"/>
              <a:gd name="connsiteY18" fmla="*/ 2742638 h 4378002"/>
              <a:gd name="connsiteX19" fmla="*/ 562803 w 3490629"/>
              <a:gd name="connsiteY19" fmla="*/ 2454487 h 4378002"/>
              <a:gd name="connsiteX20" fmla="*/ 355114 w 3490629"/>
              <a:gd name="connsiteY20" fmla="*/ 2354320 h 4378002"/>
              <a:gd name="connsiteX21" fmla="*/ 101168 w 3490629"/>
              <a:gd name="connsiteY21" fmla="*/ 1599672 h 4378002"/>
              <a:gd name="connsiteX22" fmla="*/ 3469 w 3490629"/>
              <a:gd name="connsiteY22" fmla="*/ 989122 h 4378002"/>
              <a:gd name="connsiteX23" fmla="*/ 211079 w 3490629"/>
              <a:gd name="connsiteY23" fmla="*/ 341939 h 4378002"/>
              <a:gd name="connsiteX24" fmla="*/ 553025 w 3490629"/>
              <a:gd name="connsiteY24" fmla="*/ 97719 h 4378002"/>
              <a:gd name="connsiteX25" fmla="*/ 919395 w 3490629"/>
              <a:gd name="connsiteY25" fmla="*/ 31 h 4378002"/>
              <a:gd name="connsiteX26" fmla="*/ 1126946 w 3490629"/>
              <a:gd name="connsiteY26" fmla="*/ 89594 h 4378002"/>
              <a:gd name="connsiteX27" fmla="*/ 1204245 w 3490629"/>
              <a:gd name="connsiteY27" fmla="*/ 280884 h 4378002"/>
              <a:gd name="connsiteX28" fmla="*/ 1257127 w 3490629"/>
              <a:gd name="connsiteY28" fmla="*/ 520996 h 4378002"/>
              <a:gd name="connsiteX29" fmla="*/ 1257198 w 3490629"/>
              <a:gd name="connsiteY29" fmla="*/ 765205 h 4378002"/>
              <a:gd name="connsiteX30" fmla="*/ 1114793 w 3490629"/>
              <a:gd name="connsiteY30" fmla="*/ 757113 h 4378002"/>
              <a:gd name="connsiteX31" fmla="*/ 760635 w 3490629"/>
              <a:gd name="connsiteY31" fmla="*/ 757113 h 4378002"/>
              <a:gd name="connsiteX32" fmla="*/ 650724 w 3490629"/>
              <a:gd name="connsiteY32" fmla="*/ 1001333 h 4378002"/>
              <a:gd name="connsiteX33" fmla="*/ 809484 w 3490629"/>
              <a:gd name="connsiteY33" fmla="*/ 1599672 h 4378002"/>
              <a:gd name="connsiteX0" fmla="*/ 809484 w 3465201"/>
              <a:gd name="connsiteY0" fmla="*/ 1599672 h 4378002"/>
              <a:gd name="connsiteX1" fmla="*/ 968245 w 3465201"/>
              <a:gd name="connsiteY1" fmla="*/ 1489773 h 4378002"/>
              <a:gd name="connsiteX2" fmla="*/ 1200280 w 3465201"/>
              <a:gd name="connsiteY2" fmla="*/ 1477562 h 4378002"/>
              <a:gd name="connsiteX3" fmla="*/ 1456739 w 3465201"/>
              <a:gd name="connsiteY3" fmla="*/ 1550828 h 4378002"/>
              <a:gd name="connsiteX4" fmla="*/ 1700986 w 3465201"/>
              <a:gd name="connsiteY4" fmla="*/ 1856102 h 4378002"/>
              <a:gd name="connsiteX5" fmla="*/ 2006295 w 3465201"/>
              <a:gd name="connsiteY5" fmla="*/ 2210221 h 4378002"/>
              <a:gd name="connsiteX6" fmla="*/ 2942969 w 3465201"/>
              <a:gd name="connsiteY6" fmla="*/ 2047178 h 4378002"/>
              <a:gd name="connsiteX7" fmla="*/ 3395089 w 3465201"/>
              <a:gd name="connsiteY7" fmla="*/ 2434484 h 4378002"/>
              <a:gd name="connsiteX8" fmla="*/ 3437895 w 3465201"/>
              <a:gd name="connsiteY8" fmla="*/ 3055288 h 4378002"/>
              <a:gd name="connsiteX9" fmla="*/ 3375088 w 3465201"/>
              <a:gd name="connsiteY9" fmla="*/ 3477686 h 4378002"/>
              <a:gd name="connsiteX10" fmla="*/ 2489960 w 3465201"/>
              <a:gd name="connsiteY10" fmla="*/ 4283702 h 4378002"/>
              <a:gd name="connsiteX11" fmla="*/ 2252575 w 3465201"/>
              <a:gd name="connsiteY11" fmla="*/ 4368937 h 4378002"/>
              <a:gd name="connsiteX12" fmla="*/ 1939683 w 3465201"/>
              <a:gd name="connsiteY12" fmla="*/ 4349381 h 4378002"/>
              <a:gd name="connsiteX13" fmla="*/ 1685459 w 3465201"/>
              <a:gd name="connsiteY13" fmla="*/ 4212491 h 4378002"/>
              <a:gd name="connsiteX14" fmla="*/ 1558347 w 3465201"/>
              <a:gd name="connsiteY14" fmla="*/ 4134267 h 4378002"/>
              <a:gd name="connsiteX15" fmla="*/ 1186788 w 3465201"/>
              <a:gd name="connsiteY15" fmla="*/ 3733376 h 4378002"/>
              <a:gd name="connsiteX16" fmla="*/ 938871 w 3465201"/>
              <a:gd name="connsiteY16" fmla="*/ 3174935 h 4378002"/>
              <a:gd name="connsiteX17" fmla="*/ 872941 w 3465201"/>
              <a:gd name="connsiteY17" fmla="*/ 2911114 h 4378002"/>
              <a:gd name="connsiteX18" fmla="*/ 775202 w 3465201"/>
              <a:gd name="connsiteY18" fmla="*/ 2742638 h 4378002"/>
              <a:gd name="connsiteX19" fmla="*/ 562803 w 3465201"/>
              <a:gd name="connsiteY19" fmla="*/ 2454487 h 4378002"/>
              <a:gd name="connsiteX20" fmla="*/ 355114 w 3465201"/>
              <a:gd name="connsiteY20" fmla="*/ 2354320 h 4378002"/>
              <a:gd name="connsiteX21" fmla="*/ 101168 w 3465201"/>
              <a:gd name="connsiteY21" fmla="*/ 1599672 h 4378002"/>
              <a:gd name="connsiteX22" fmla="*/ 3469 w 3465201"/>
              <a:gd name="connsiteY22" fmla="*/ 989122 h 4378002"/>
              <a:gd name="connsiteX23" fmla="*/ 211079 w 3465201"/>
              <a:gd name="connsiteY23" fmla="*/ 341939 h 4378002"/>
              <a:gd name="connsiteX24" fmla="*/ 553025 w 3465201"/>
              <a:gd name="connsiteY24" fmla="*/ 97719 h 4378002"/>
              <a:gd name="connsiteX25" fmla="*/ 919395 w 3465201"/>
              <a:gd name="connsiteY25" fmla="*/ 31 h 4378002"/>
              <a:gd name="connsiteX26" fmla="*/ 1126946 w 3465201"/>
              <a:gd name="connsiteY26" fmla="*/ 89594 h 4378002"/>
              <a:gd name="connsiteX27" fmla="*/ 1204245 w 3465201"/>
              <a:gd name="connsiteY27" fmla="*/ 280884 h 4378002"/>
              <a:gd name="connsiteX28" fmla="*/ 1257127 w 3465201"/>
              <a:gd name="connsiteY28" fmla="*/ 520996 h 4378002"/>
              <a:gd name="connsiteX29" fmla="*/ 1257198 w 3465201"/>
              <a:gd name="connsiteY29" fmla="*/ 765205 h 4378002"/>
              <a:gd name="connsiteX30" fmla="*/ 1114793 w 3465201"/>
              <a:gd name="connsiteY30" fmla="*/ 757113 h 4378002"/>
              <a:gd name="connsiteX31" fmla="*/ 760635 w 3465201"/>
              <a:gd name="connsiteY31" fmla="*/ 757113 h 4378002"/>
              <a:gd name="connsiteX32" fmla="*/ 650724 w 3465201"/>
              <a:gd name="connsiteY32" fmla="*/ 1001333 h 4378002"/>
              <a:gd name="connsiteX33" fmla="*/ 809484 w 3465201"/>
              <a:gd name="connsiteY33" fmla="*/ 1599672 h 4378002"/>
              <a:gd name="connsiteX0" fmla="*/ 809484 w 3448722"/>
              <a:gd name="connsiteY0" fmla="*/ 1599672 h 4415340"/>
              <a:gd name="connsiteX1" fmla="*/ 968245 w 3448722"/>
              <a:gd name="connsiteY1" fmla="*/ 1489773 h 4415340"/>
              <a:gd name="connsiteX2" fmla="*/ 1200280 w 3448722"/>
              <a:gd name="connsiteY2" fmla="*/ 1477562 h 4415340"/>
              <a:gd name="connsiteX3" fmla="*/ 1456739 w 3448722"/>
              <a:gd name="connsiteY3" fmla="*/ 1550828 h 4415340"/>
              <a:gd name="connsiteX4" fmla="*/ 1700986 w 3448722"/>
              <a:gd name="connsiteY4" fmla="*/ 1856102 h 4415340"/>
              <a:gd name="connsiteX5" fmla="*/ 2006295 w 3448722"/>
              <a:gd name="connsiteY5" fmla="*/ 2210221 h 4415340"/>
              <a:gd name="connsiteX6" fmla="*/ 2942969 w 3448722"/>
              <a:gd name="connsiteY6" fmla="*/ 2047178 h 4415340"/>
              <a:gd name="connsiteX7" fmla="*/ 3395089 w 3448722"/>
              <a:gd name="connsiteY7" fmla="*/ 2434484 h 4415340"/>
              <a:gd name="connsiteX8" fmla="*/ 3437895 w 3448722"/>
              <a:gd name="connsiteY8" fmla="*/ 3055288 h 4415340"/>
              <a:gd name="connsiteX9" fmla="*/ 3375088 w 3448722"/>
              <a:gd name="connsiteY9" fmla="*/ 3477686 h 4415340"/>
              <a:gd name="connsiteX10" fmla="*/ 3017023 w 3448722"/>
              <a:gd name="connsiteY10" fmla="*/ 3690757 h 4415340"/>
              <a:gd name="connsiteX11" fmla="*/ 2252575 w 3448722"/>
              <a:gd name="connsiteY11" fmla="*/ 4368937 h 4415340"/>
              <a:gd name="connsiteX12" fmla="*/ 1939683 w 3448722"/>
              <a:gd name="connsiteY12" fmla="*/ 4349381 h 4415340"/>
              <a:gd name="connsiteX13" fmla="*/ 1685459 w 3448722"/>
              <a:gd name="connsiteY13" fmla="*/ 4212491 h 4415340"/>
              <a:gd name="connsiteX14" fmla="*/ 1558347 w 3448722"/>
              <a:gd name="connsiteY14" fmla="*/ 4134267 h 4415340"/>
              <a:gd name="connsiteX15" fmla="*/ 1186788 w 3448722"/>
              <a:gd name="connsiteY15" fmla="*/ 3733376 h 4415340"/>
              <a:gd name="connsiteX16" fmla="*/ 938871 w 3448722"/>
              <a:gd name="connsiteY16" fmla="*/ 3174935 h 4415340"/>
              <a:gd name="connsiteX17" fmla="*/ 872941 w 3448722"/>
              <a:gd name="connsiteY17" fmla="*/ 2911114 h 4415340"/>
              <a:gd name="connsiteX18" fmla="*/ 775202 w 3448722"/>
              <a:gd name="connsiteY18" fmla="*/ 2742638 h 4415340"/>
              <a:gd name="connsiteX19" fmla="*/ 562803 w 3448722"/>
              <a:gd name="connsiteY19" fmla="*/ 2454487 h 4415340"/>
              <a:gd name="connsiteX20" fmla="*/ 355114 w 3448722"/>
              <a:gd name="connsiteY20" fmla="*/ 2354320 h 4415340"/>
              <a:gd name="connsiteX21" fmla="*/ 101168 w 3448722"/>
              <a:gd name="connsiteY21" fmla="*/ 1599672 h 4415340"/>
              <a:gd name="connsiteX22" fmla="*/ 3469 w 3448722"/>
              <a:gd name="connsiteY22" fmla="*/ 989122 h 4415340"/>
              <a:gd name="connsiteX23" fmla="*/ 211079 w 3448722"/>
              <a:gd name="connsiteY23" fmla="*/ 341939 h 4415340"/>
              <a:gd name="connsiteX24" fmla="*/ 553025 w 3448722"/>
              <a:gd name="connsiteY24" fmla="*/ 97719 h 4415340"/>
              <a:gd name="connsiteX25" fmla="*/ 919395 w 3448722"/>
              <a:gd name="connsiteY25" fmla="*/ 31 h 4415340"/>
              <a:gd name="connsiteX26" fmla="*/ 1126946 w 3448722"/>
              <a:gd name="connsiteY26" fmla="*/ 89594 h 4415340"/>
              <a:gd name="connsiteX27" fmla="*/ 1204245 w 3448722"/>
              <a:gd name="connsiteY27" fmla="*/ 280884 h 4415340"/>
              <a:gd name="connsiteX28" fmla="*/ 1257127 w 3448722"/>
              <a:gd name="connsiteY28" fmla="*/ 520996 h 4415340"/>
              <a:gd name="connsiteX29" fmla="*/ 1257198 w 3448722"/>
              <a:gd name="connsiteY29" fmla="*/ 765205 h 4415340"/>
              <a:gd name="connsiteX30" fmla="*/ 1114793 w 3448722"/>
              <a:gd name="connsiteY30" fmla="*/ 757113 h 4415340"/>
              <a:gd name="connsiteX31" fmla="*/ 760635 w 3448722"/>
              <a:gd name="connsiteY31" fmla="*/ 757113 h 4415340"/>
              <a:gd name="connsiteX32" fmla="*/ 650724 w 3448722"/>
              <a:gd name="connsiteY32" fmla="*/ 1001333 h 4415340"/>
              <a:gd name="connsiteX33" fmla="*/ 809484 w 3448722"/>
              <a:gd name="connsiteY33" fmla="*/ 1599672 h 4415340"/>
              <a:gd name="connsiteX0" fmla="*/ 809484 w 3448722"/>
              <a:gd name="connsiteY0" fmla="*/ 1599672 h 4352308"/>
              <a:gd name="connsiteX1" fmla="*/ 968245 w 3448722"/>
              <a:gd name="connsiteY1" fmla="*/ 1489773 h 4352308"/>
              <a:gd name="connsiteX2" fmla="*/ 1200280 w 3448722"/>
              <a:gd name="connsiteY2" fmla="*/ 1477562 h 4352308"/>
              <a:gd name="connsiteX3" fmla="*/ 1456739 w 3448722"/>
              <a:gd name="connsiteY3" fmla="*/ 1550828 h 4352308"/>
              <a:gd name="connsiteX4" fmla="*/ 1700986 w 3448722"/>
              <a:gd name="connsiteY4" fmla="*/ 1856102 h 4352308"/>
              <a:gd name="connsiteX5" fmla="*/ 2006295 w 3448722"/>
              <a:gd name="connsiteY5" fmla="*/ 2210221 h 4352308"/>
              <a:gd name="connsiteX6" fmla="*/ 2942969 w 3448722"/>
              <a:gd name="connsiteY6" fmla="*/ 2047178 h 4352308"/>
              <a:gd name="connsiteX7" fmla="*/ 3395089 w 3448722"/>
              <a:gd name="connsiteY7" fmla="*/ 2434484 h 4352308"/>
              <a:gd name="connsiteX8" fmla="*/ 3437895 w 3448722"/>
              <a:gd name="connsiteY8" fmla="*/ 3055288 h 4352308"/>
              <a:gd name="connsiteX9" fmla="*/ 3375088 w 3448722"/>
              <a:gd name="connsiteY9" fmla="*/ 3477686 h 4352308"/>
              <a:gd name="connsiteX10" fmla="*/ 3017023 w 3448722"/>
              <a:gd name="connsiteY10" fmla="*/ 3690757 h 4352308"/>
              <a:gd name="connsiteX11" fmla="*/ 2581989 w 3448722"/>
              <a:gd name="connsiteY11" fmla="*/ 4072464 h 4352308"/>
              <a:gd name="connsiteX12" fmla="*/ 1939683 w 3448722"/>
              <a:gd name="connsiteY12" fmla="*/ 4349381 h 4352308"/>
              <a:gd name="connsiteX13" fmla="*/ 1685459 w 3448722"/>
              <a:gd name="connsiteY13" fmla="*/ 4212491 h 4352308"/>
              <a:gd name="connsiteX14" fmla="*/ 1558347 w 3448722"/>
              <a:gd name="connsiteY14" fmla="*/ 4134267 h 4352308"/>
              <a:gd name="connsiteX15" fmla="*/ 1186788 w 3448722"/>
              <a:gd name="connsiteY15" fmla="*/ 3733376 h 4352308"/>
              <a:gd name="connsiteX16" fmla="*/ 938871 w 3448722"/>
              <a:gd name="connsiteY16" fmla="*/ 3174935 h 4352308"/>
              <a:gd name="connsiteX17" fmla="*/ 872941 w 3448722"/>
              <a:gd name="connsiteY17" fmla="*/ 2911114 h 4352308"/>
              <a:gd name="connsiteX18" fmla="*/ 775202 w 3448722"/>
              <a:gd name="connsiteY18" fmla="*/ 2742638 h 4352308"/>
              <a:gd name="connsiteX19" fmla="*/ 562803 w 3448722"/>
              <a:gd name="connsiteY19" fmla="*/ 2454487 h 4352308"/>
              <a:gd name="connsiteX20" fmla="*/ 355114 w 3448722"/>
              <a:gd name="connsiteY20" fmla="*/ 2354320 h 4352308"/>
              <a:gd name="connsiteX21" fmla="*/ 101168 w 3448722"/>
              <a:gd name="connsiteY21" fmla="*/ 1599672 h 4352308"/>
              <a:gd name="connsiteX22" fmla="*/ 3469 w 3448722"/>
              <a:gd name="connsiteY22" fmla="*/ 989122 h 4352308"/>
              <a:gd name="connsiteX23" fmla="*/ 211079 w 3448722"/>
              <a:gd name="connsiteY23" fmla="*/ 341939 h 4352308"/>
              <a:gd name="connsiteX24" fmla="*/ 553025 w 3448722"/>
              <a:gd name="connsiteY24" fmla="*/ 97719 h 4352308"/>
              <a:gd name="connsiteX25" fmla="*/ 919395 w 3448722"/>
              <a:gd name="connsiteY25" fmla="*/ 31 h 4352308"/>
              <a:gd name="connsiteX26" fmla="*/ 1126946 w 3448722"/>
              <a:gd name="connsiteY26" fmla="*/ 89594 h 4352308"/>
              <a:gd name="connsiteX27" fmla="*/ 1204245 w 3448722"/>
              <a:gd name="connsiteY27" fmla="*/ 280884 h 4352308"/>
              <a:gd name="connsiteX28" fmla="*/ 1257127 w 3448722"/>
              <a:gd name="connsiteY28" fmla="*/ 520996 h 4352308"/>
              <a:gd name="connsiteX29" fmla="*/ 1257198 w 3448722"/>
              <a:gd name="connsiteY29" fmla="*/ 765205 h 4352308"/>
              <a:gd name="connsiteX30" fmla="*/ 1114793 w 3448722"/>
              <a:gd name="connsiteY30" fmla="*/ 757113 h 4352308"/>
              <a:gd name="connsiteX31" fmla="*/ 760635 w 3448722"/>
              <a:gd name="connsiteY31" fmla="*/ 757113 h 4352308"/>
              <a:gd name="connsiteX32" fmla="*/ 650724 w 3448722"/>
              <a:gd name="connsiteY32" fmla="*/ 1001333 h 4352308"/>
              <a:gd name="connsiteX33" fmla="*/ 809484 w 3448722"/>
              <a:gd name="connsiteY33" fmla="*/ 1599672 h 4352308"/>
              <a:gd name="connsiteX0" fmla="*/ 809484 w 3448722"/>
              <a:gd name="connsiteY0" fmla="*/ 1599672 h 4352308"/>
              <a:gd name="connsiteX1" fmla="*/ 968245 w 3448722"/>
              <a:gd name="connsiteY1" fmla="*/ 1489773 h 4352308"/>
              <a:gd name="connsiteX2" fmla="*/ 1200280 w 3448722"/>
              <a:gd name="connsiteY2" fmla="*/ 1477562 h 4352308"/>
              <a:gd name="connsiteX3" fmla="*/ 1456739 w 3448722"/>
              <a:gd name="connsiteY3" fmla="*/ 1550828 h 4352308"/>
              <a:gd name="connsiteX4" fmla="*/ 1700986 w 3448722"/>
              <a:gd name="connsiteY4" fmla="*/ 1856102 h 4352308"/>
              <a:gd name="connsiteX5" fmla="*/ 2006295 w 3448722"/>
              <a:gd name="connsiteY5" fmla="*/ 2210221 h 4352308"/>
              <a:gd name="connsiteX6" fmla="*/ 2942969 w 3448722"/>
              <a:gd name="connsiteY6" fmla="*/ 2047178 h 4352308"/>
              <a:gd name="connsiteX7" fmla="*/ 3395089 w 3448722"/>
              <a:gd name="connsiteY7" fmla="*/ 2434484 h 4352308"/>
              <a:gd name="connsiteX8" fmla="*/ 3437895 w 3448722"/>
              <a:gd name="connsiteY8" fmla="*/ 3055288 h 4352308"/>
              <a:gd name="connsiteX9" fmla="*/ 3375088 w 3448722"/>
              <a:gd name="connsiteY9" fmla="*/ 3477686 h 4352308"/>
              <a:gd name="connsiteX10" fmla="*/ 3132318 w 3448722"/>
              <a:gd name="connsiteY10" fmla="*/ 3806052 h 4352308"/>
              <a:gd name="connsiteX11" fmla="*/ 2581989 w 3448722"/>
              <a:gd name="connsiteY11" fmla="*/ 4072464 h 4352308"/>
              <a:gd name="connsiteX12" fmla="*/ 1939683 w 3448722"/>
              <a:gd name="connsiteY12" fmla="*/ 4349381 h 4352308"/>
              <a:gd name="connsiteX13" fmla="*/ 1685459 w 3448722"/>
              <a:gd name="connsiteY13" fmla="*/ 4212491 h 4352308"/>
              <a:gd name="connsiteX14" fmla="*/ 1558347 w 3448722"/>
              <a:gd name="connsiteY14" fmla="*/ 4134267 h 4352308"/>
              <a:gd name="connsiteX15" fmla="*/ 1186788 w 3448722"/>
              <a:gd name="connsiteY15" fmla="*/ 3733376 h 4352308"/>
              <a:gd name="connsiteX16" fmla="*/ 938871 w 3448722"/>
              <a:gd name="connsiteY16" fmla="*/ 3174935 h 4352308"/>
              <a:gd name="connsiteX17" fmla="*/ 872941 w 3448722"/>
              <a:gd name="connsiteY17" fmla="*/ 2911114 h 4352308"/>
              <a:gd name="connsiteX18" fmla="*/ 775202 w 3448722"/>
              <a:gd name="connsiteY18" fmla="*/ 2742638 h 4352308"/>
              <a:gd name="connsiteX19" fmla="*/ 562803 w 3448722"/>
              <a:gd name="connsiteY19" fmla="*/ 2454487 h 4352308"/>
              <a:gd name="connsiteX20" fmla="*/ 355114 w 3448722"/>
              <a:gd name="connsiteY20" fmla="*/ 2354320 h 4352308"/>
              <a:gd name="connsiteX21" fmla="*/ 101168 w 3448722"/>
              <a:gd name="connsiteY21" fmla="*/ 1599672 h 4352308"/>
              <a:gd name="connsiteX22" fmla="*/ 3469 w 3448722"/>
              <a:gd name="connsiteY22" fmla="*/ 989122 h 4352308"/>
              <a:gd name="connsiteX23" fmla="*/ 211079 w 3448722"/>
              <a:gd name="connsiteY23" fmla="*/ 341939 h 4352308"/>
              <a:gd name="connsiteX24" fmla="*/ 553025 w 3448722"/>
              <a:gd name="connsiteY24" fmla="*/ 97719 h 4352308"/>
              <a:gd name="connsiteX25" fmla="*/ 919395 w 3448722"/>
              <a:gd name="connsiteY25" fmla="*/ 31 h 4352308"/>
              <a:gd name="connsiteX26" fmla="*/ 1126946 w 3448722"/>
              <a:gd name="connsiteY26" fmla="*/ 89594 h 4352308"/>
              <a:gd name="connsiteX27" fmla="*/ 1204245 w 3448722"/>
              <a:gd name="connsiteY27" fmla="*/ 280884 h 4352308"/>
              <a:gd name="connsiteX28" fmla="*/ 1257127 w 3448722"/>
              <a:gd name="connsiteY28" fmla="*/ 520996 h 4352308"/>
              <a:gd name="connsiteX29" fmla="*/ 1257198 w 3448722"/>
              <a:gd name="connsiteY29" fmla="*/ 765205 h 4352308"/>
              <a:gd name="connsiteX30" fmla="*/ 1114793 w 3448722"/>
              <a:gd name="connsiteY30" fmla="*/ 757113 h 4352308"/>
              <a:gd name="connsiteX31" fmla="*/ 760635 w 3448722"/>
              <a:gd name="connsiteY31" fmla="*/ 757113 h 4352308"/>
              <a:gd name="connsiteX32" fmla="*/ 650724 w 3448722"/>
              <a:gd name="connsiteY32" fmla="*/ 1001333 h 4352308"/>
              <a:gd name="connsiteX33" fmla="*/ 809484 w 3448722"/>
              <a:gd name="connsiteY33" fmla="*/ 1599672 h 4352308"/>
              <a:gd name="connsiteX0" fmla="*/ 809484 w 3448722"/>
              <a:gd name="connsiteY0" fmla="*/ 1599672 h 4349978"/>
              <a:gd name="connsiteX1" fmla="*/ 968245 w 3448722"/>
              <a:gd name="connsiteY1" fmla="*/ 1489773 h 4349978"/>
              <a:gd name="connsiteX2" fmla="*/ 1200280 w 3448722"/>
              <a:gd name="connsiteY2" fmla="*/ 1477562 h 4349978"/>
              <a:gd name="connsiteX3" fmla="*/ 1456739 w 3448722"/>
              <a:gd name="connsiteY3" fmla="*/ 1550828 h 4349978"/>
              <a:gd name="connsiteX4" fmla="*/ 1700986 w 3448722"/>
              <a:gd name="connsiteY4" fmla="*/ 1856102 h 4349978"/>
              <a:gd name="connsiteX5" fmla="*/ 2006295 w 3448722"/>
              <a:gd name="connsiteY5" fmla="*/ 2210221 h 4349978"/>
              <a:gd name="connsiteX6" fmla="*/ 2942969 w 3448722"/>
              <a:gd name="connsiteY6" fmla="*/ 2047178 h 4349978"/>
              <a:gd name="connsiteX7" fmla="*/ 3395089 w 3448722"/>
              <a:gd name="connsiteY7" fmla="*/ 2434484 h 4349978"/>
              <a:gd name="connsiteX8" fmla="*/ 3437895 w 3448722"/>
              <a:gd name="connsiteY8" fmla="*/ 3055288 h 4349978"/>
              <a:gd name="connsiteX9" fmla="*/ 3375088 w 3448722"/>
              <a:gd name="connsiteY9" fmla="*/ 3477686 h 4349978"/>
              <a:gd name="connsiteX10" fmla="*/ 3132318 w 3448722"/>
              <a:gd name="connsiteY10" fmla="*/ 3806052 h 4349978"/>
              <a:gd name="connsiteX11" fmla="*/ 2581989 w 3448722"/>
              <a:gd name="connsiteY11" fmla="*/ 4154817 h 4349978"/>
              <a:gd name="connsiteX12" fmla="*/ 1939683 w 3448722"/>
              <a:gd name="connsiteY12" fmla="*/ 4349381 h 4349978"/>
              <a:gd name="connsiteX13" fmla="*/ 1685459 w 3448722"/>
              <a:gd name="connsiteY13" fmla="*/ 4212491 h 4349978"/>
              <a:gd name="connsiteX14" fmla="*/ 1558347 w 3448722"/>
              <a:gd name="connsiteY14" fmla="*/ 4134267 h 4349978"/>
              <a:gd name="connsiteX15" fmla="*/ 1186788 w 3448722"/>
              <a:gd name="connsiteY15" fmla="*/ 3733376 h 4349978"/>
              <a:gd name="connsiteX16" fmla="*/ 938871 w 3448722"/>
              <a:gd name="connsiteY16" fmla="*/ 3174935 h 4349978"/>
              <a:gd name="connsiteX17" fmla="*/ 872941 w 3448722"/>
              <a:gd name="connsiteY17" fmla="*/ 2911114 h 4349978"/>
              <a:gd name="connsiteX18" fmla="*/ 775202 w 3448722"/>
              <a:gd name="connsiteY18" fmla="*/ 2742638 h 4349978"/>
              <a:gd name="connsiteX19" fmla="*/ 562803 w 3448722"/>
              <a:gd name="connsiteY19" fmla="*/ 2454487 h 4349978"/>
              <a:gd name="connsiteX20" fmla="*/ 355114 w 3448722"/>
              <a:gd name="connsiteY20" fmla="*/ 2354320 h 4349978"/>
              <a:gd name="connsiteX21" fmla="*/ 101168 w 3448722"/>
              <a:gd name="connsiteY21" fmla="*/ 1599672 h 4349978"/>
              <a:gd name="connsiteX22" fmla="*/ 3469 w 3448722"/>
              <a:gd name="connsiteY22" fmla="*/ 989122 h 4349978"/>
              <a:gd name="connsiteX23" fmla="*/ 211079 w 3448722"/>
              <a:gd name="connsiteY23" fmla="*/ 341939 h 4349978"/>
              <a:gd name="connsiteX24" fmla="*/ 553025 w 3448722"/>
              <a:gd name="connsiteY24" fmla="*/ 97719 h 4349978"/>
              <a:gd name="connsiteX25" fmla="*/ 919395 w 3448722"/>
              <a:gd name="connsiteY25" fmla="*/ 31 h 4349978"/>
              <a:gd name="connsiteX26" fmla="*/ 1126946 w 3448722"/>
              <a:gd name="connsiteY26" fmla="*/ 89594 h 4349978"/>
              <a:gd name="connsiteX27" fmla="*/ 1204245 w 3448722"/>
              <a:gd name="connsiteY27" fmla="*/ 280884 h 4349978"/>
              <a:gd name="connsiteX28" fmla="*/ 1257127 w 3448722"/>
              <a:gd name="connsiteY28" fmla="*/ 520996 h 4349978"/>
              <a:gd name="connsiteX29" fmla="*/ 1257198 w 3448722"/>
              <a:gd name="connsiteY29" fmla="*/ 765205 h 4349978"/>
              <a:gd name="connsiteX30" fmla="*/ 1114793 w 3448722"/>
              <a:gd name="connsiteY30" fmla="*/ 757113 h 4349978"/>
              <a:gd name="connsiteX31" fmla="*/ 760635 w 3448722"/>
              <a:gd name="connsiteY31" fmla="*/ 757113 h 4349978"/>
              <a:gd name="connsiteX32" fmla="*/ 650724 w 3448722"/>
              <a:gd name="connsiteY32" fmla="*/ 1001333 h 4349978"/>
              <a:gd name="connsiteX33" fmla="*/ 809484 w 3448722"/>
              <a:gd name="connsiteY33" fmla="*/ 1599672 h 4349978"/>
              <a:gd name="connsiteX0" fmla="*/ 809484 w 3448722"/>
              <a:gd name="connsiteY0" fmla="*/ 1599672 h 4212956"/>
              <a:gd name="connsiteX1" fmla="*/ 968245 w 3448722"/>
              <a:gd name="connsiteY1" fmla="*/ 1489773 h 4212956"/>
              <a:gd name="connsiteX2" fmla="*/ 1200280 w 3448722"/>
              <a:gd name="connsiteY2" fmla="*/ 1477562 h 4212956"/>
              <a:gd name="connsiteX3" fmla="*/ 1456739 w 3448722"/>
              <a:gd name="connsiteY3" fmla="*/ 1550828 h 4212956"/>
              <a:gd name="connsiteX4" fmla="*/ 1700986 w 3448722"/>
              <a:gd name="connsiteY4" fmla="*/ 1856102 h 4212956"/>
              <a:gd name="connsiteX5" fmla="*/ 2006295 w 3448722"/>
              <a:gd name="connsiteY5" fmla="*/ 2210221 h 4212956"/>
              <a:gd name="connsiteX6" fmla="*/ 2942969 w 3448722"/>
              <a:gd name="connsiteY6" fmla="*/ 2047178 h 4212956"/>
              <a:gd name="connsiteX7" fmla="*/ 3395089 w 3448722"/>
              <a:gd name="connsiteY7" fmla="*/ 2434484 h 4212956"/>
              <a:gd name="connsiteX8" fmla="*/ 3437895 w 3448722"/>
              <a:gd name="connsiteY8" fmla="*/ 3055288 h 4212956"/>
              <a:gd name="connsiteX9" fmla="*/ 3375088 w 3448722"/>
              <a:gd name="connsiteY9" fmla="*/ 3477686 h 4212956"/>
              <a:gd name="connsiteX10" fmla="*/ 3132318 w 3448722"/>
              <a:gd name="connsiteY10" fmla="*/ 3806052 h 4212956"/>
              <a:gd name="connsiteX11" fmla="*/ 2581989 w 3448722"/>
              <a:gd name="connsiteY11" fmla="*/ 4154817 h 4212956"/>
              <a:gd name="connsiteX12" fmla="*/ 2054978 w 3448722"/>
              <a:gd name="connsiteY12" fmla="*/ 4118792 h 4212956"/>
              <a:gd name="connsiteX13" fmla="*/ 1685459 w 3448722"/>
              <a:gd name="connsiteY13" fmla="*/ 4212491 h 4212956"/>
              <a:gd name="connsiteX14" fmla="*/ 1558347 w 3448722"/>
              <a:gd name="connsiteY14" fmla="*/ 4134267 h 4212956"/>
              <a:gd name="connsiteX15" fmla="*/ 1186788 w 3448722"/>
              <a:gd name="connsiteY15" fmla="*/ 3733376 h 4212956"/>
              <a:gd name="connsiteX16" fmla="*/ 938871 w 3448722"/>
              <a:gd name="connsiteY16" fmla="*/ 3174935 h 4212956"/>
              <a:gd name="connsiteX17" fmla="*/ 872941 w 3448722"/>
              <a:gd name="connsiteY17" fmla="*/ 2911114 h 4212956"/>
              <a:gd name="connsiteX18" fmla="*/ 775202 w 3448722"/>
              <a:gd name="connsiteY18" fmla="*/ 2742638 h 4212956"/>
              <a:gd name="connsiteX19" fmla="*/ 562803 w 3448722"/>
              <a:gd name="connsiteY19" fmla="*/ 2454487 h 4212956"/>
              <a:gd name="connsiteX20" fmla="*/ 355114 w 3448722"/>
              <a:gd name="connsiteY20" fmla="*/ 2354320 h 4212956"/>
              <a:gd name="connsiteX21" fmla="*/ 101168 w 3448722"/>
              <a:gd name="connsiteY21" fmla="*/ 1599672 h 4212956"/>
              <a:gd name="connsiteX22" fmla="*/ 3469 w 3448722"/>
              <a:gd name="connsiteY22" fmla="*/ 989122 h 4212956"/>
              <a:gd name="connsiteX23" fmla="*/ 211079 w 3448722"/>
              <a:gd name="connsiteY23" fmla="*/ 341939 h 4212956"/>
              <a:gd name="connsiteX24" fmla="*/ 553025 w 3448722"/>
              <a:gd name="connsiteY24" fmla="*/ 97719 h 4212956"/>
              <a:gd name="connsiteX25" fmla="*/ 919395 w 3448722"/>
              <a:gd name="connsiteY25" fmla="*/ 31 h 4212956"/>
              <a:gd name="connsiteX26" fmla="*/ 1126946 w 3448722"/>
              <a:gd name="connsiteY26" fmla="*/ 89594 h 4212956"/>
              <a:gd name="connsiteX27" fmla="*/ 1204245 w 3448722"/>
              <a:gd name="connsiteY27" fmla="*/ 280884 h 4212956"/>
              <a:gd name="connsiteX28" fmla="*/ 1257127 w 3448722"/>
              <a:gd name="connsiteY28" fmla="*/ 520996 h 4212956"/>
              <a:gd name="connsiteX29" fmla="*/ 1257198 w 3448722"/>
              <a:gd name="connsiteY29" fmla="*/ 765205 h 4212956"/>
              <a:gd name="connsiteX30" fmla="*/ 1114793 w 3448722"/>
              <a:gd name="connsiteY30" fmla="*/ 757113 h 4212956"/>
              <a:gd name="connsiteX31" fmla="*/ 760635 w 3448722"/>
              <a:gd name="connsiteY31" fmla="*/ 757113 h 4212956"/>
              <a:gd name="connsiteX32" fmla="*/ 650724 w 3448722"/>
              <a:gd name="connsiteY32" fmla="*/ 1001333 h 4212956"/>
              <a:gd name="connsiteX33" fmla="*/ 809484 w 3448722"/>
              <a:gd name="connsiteY33" fmla="*/ 1599672 h 4212956"/>
              <a:gd name="connsiteX0" fmla="*/ 809484 w 3448722"/>
              <a:gd name="connsiteY0" fmla="*/ 1599672 h 4173310"/>
              <a:gd name="connsiteX1" fmla="*/ 968245 w 3448722"/>
              <a:gd name="connsiteY1" fmla="*/ 1489773 h 4173310"/>
              <a:gd name="connsiteX2" fmla="*/ 1200280 w 3448722"/>
              <a:gd name="connsiteY2" fmla="*/ 1477562 h 4173310"/>
              <a:gd name="connsiteX3" fmla="*/ 1456739 w 3448722"/>
              <a:gd name="connsiteY3" fmla="*/ 1550828 h 4173310"/>
              <a:gd name="connsiteX4" fmla="*/ 1700986 w 3448722"/>
              <a:gd name="connsiteY4" fmla="*/ 1856102 h 4173310"/>
              <a:gd name="connsiteX5" fmla="*/ 2006295 w 3448722"/>
              <a:gd name="connsiteY5" fmla="*/ 2210221 h 4173310"/>
              <a:gd name="connsiteX6" fmla="*/ 2942969 w 3448722"/>
              <a:gd name="connsiteY6" fmla="*/ 2047178 h 4173310"/>
              <a:gd name="connsiteX7" fmla="*/ 3395089 w 3448722"/>
              <a:gd name="connsiteY7" fmla="*/ 2434484 h 4173310"/>
              <a:gd name="connsiteX8" fmla="*/ 3437895 w 3448722"/>
              <a:gd name="connsiteY8" fmla="*/ 3055288 h 4173310"/>
              <a:gd name="connsiteX9" fmla="*/ 3375088 w 3448722"/>
              <a:gd name="connsiteY9" fmla="*/ 3477686 h 4173310"/>
              <a:gd name="connsiteX10" fmla="*/ 3132318 w 3448722"/>
              <a:gd name="connsiteY10" fmla="*/ 3806052 h 4173310"/>
              <a:gd name="connsiteX11" fmla="*/ 2581989 w 3448722"/>
              <a:gd name="connsiteY11" fmla="*/ 4154817 h 4173310"/>
              <a:gd name="connsiteX12" fmla="*/ 2054978 w 3448722"/>
              <a:gd name="connsiteY12" fmla="*/ 4118792 h 4173310"/>
              <a:gd name="connsiteX13" fmla="*/ 1734871 w 3448722"/>
              <a:gd name="connsiteY13" fmla="*/ 4064255 h 4173310"/>
              <a:gd name="connsiteX14" fmla="*/ 1558347 w 3448722"/>
              <a:gd name="connsiteY14" fmla="*/ 4134267 h 4173310"/>
              <a:gd name="connsiteX15" fmla="*/ 1186788 w 3448722"/>
              <a:gd name="connsiteY15" fmla="*/ 3733376 h 4173310"/>
              <a:gd name="connsiteX16" fmla="*/ 938871 w 3448722"/>
              <a:gd name="connsiteY16" fmla="*/ 3174935 h 4173310"/>
              <a:gd name="connsiteX17" fmla="*/ 872941 w 3448722"/>
              <a:gd name="connsiteY17" fmla="*/ 2911114 h 4173310"/>
              <a:gd name="connsiteX18" fmla="*/ 775202 w 3448722"/>
              <a:gd name="connsiteY18" fmla="*/ 2742638 h 4173310"/>
              <a:gd name="connsiteX19" fmla="*/ 562803 w 3448722"/>
              <a:gd name="connsiteY19" fmla="*/ 2454487 h 4173310"/>
              <a:gd name="connsiteX20" fmla="*/ 355114 w 3448722"/>
              <a:gd name="connsiteY20" fmla="*/ 2354320 h 4173310"/>
              <a:gd name="connsiteX21" fmla="*/ 101168 w 3448722"/>
              <a:gd name="connsiteY21" fmla="*/ 1599672 h 4173310"/>
              <a:gd name="connsiteX22" fmla="*/ 3469 w 3448722"/>
              <a:gd name="connsiteY22" fmla="*/ 989122 h 4173310"/>
              <a:gd name="connsiteX23" fmla="*/ 211079 w 3448722"/>
              <a:gd name="connsiteY23" fmla="*/ 341939 h 4173310"/>
              <a:gd name="connsiteX24" fmla="*/ 553025 w 3448722"/>
              <a:gd name="connsiteY24" fmla="*/ 97719 h 4173310"/>
              <a:gd name="connsiteX25" fmla="*/ 919395 w 3448722"/>
              <a:gd name="connsiteY25" fmla="*/ 31 h 4173310"/>
              <a:gd name="connsiteX26" fmla="*/ 1126946 w 3448722"/>
              <a:gd name="connsiteY26" fmla="*/ 89594 h 4173310"/>
              <a:gd name="connsiteX27" fmla="*/ 1204245 w 3448722"/>
              <a:gd name="connsiteY27" fmla="*/ 280884 h 4173310"/>
              <a:gd name="connsiteX28" fmla="*/ 1257127 w 3448722"/>
              <a:gd name="connsiteY28" fmla="*/ 520996 h 4173310"/>
              <a:gd name="connsiteX29" fmla="*/ 1257198 w 3448722"/>
              <a:gd name="connsiteY29" fmla="*/ 765205 h 4173310"/>
              <a:gd name="connsiteX30" fmla="*/ 1114793 w 3448722"/>
              <a:gd name="connsiteY30" fmla="*/ 757113 h 4173310"/>
              <a:gd name="connsiteX31" fmla="*/ 760635 w 3448722"/>
              <a:gd name="connsiteY31" fmla="*/ 757113 h 4173310"/>
              <a:gd name="connsiteX32" fmla="*/ 650724 w 3448722"/>
              <a:gd name="connsiteY32" fmla="*/ 1001333 h 4173310"/>
              <a:gd name="connsiteX33" fmla="*/ 809484 w 3448722"/>
              <a:gd name="connsiteY33" fmla="*/ 1599672 h 4173310"/>
              <a:gd name="connsiteX0" fmla="*/ 809484 w 3448722"/>
              <a:gd name="connsiteY0" fmla="*/ 1599672 h 4173310"/>
              <a:gd name="connsiteX1" fmla="*/ 968245 w 3448722"/>
              <a:gd name="connsiteY1" fmla="*/ 1489773 h 4173310"/>
              <a:gd name="connsiteX2" fmla="*/ 1200280 w 3448722"/>
              <a:gd name="connsiteY2" fmla="*/ 1477562 h 4173310"/>
              <a:gd name="connsiteX3" fmla="*/ 1456739 w 3448722"/>
              <a:gd name="connsiteY3" fmla="*/ 1550828 h 4173310"/>
              <a:gd name="connsiteX4" fmla="*/ 1700986 w 3448722"/>
              <a:gd name="connsiteY4" fmla="*/ 1856102 h 4173310"/>
              <a:gd name="connsiteX5" fmla="*/ 2006295 w 3448722"/>
              <a:gd name="connsiteY5" fmla="*/ 2210221 h 4173310"/>
              <a:gd name="connsiteX6" fmla="*/ 2942969 w 3448722"/>
              <a:gd name="connsiteY6" fmla="*/ 2047178 h 4173310"/>
              <a:gd name="connsiteX7" fmla="*/ 3395089 w 3448722"/>
              <a:gd name="connsiteY7" fmla="*/ 2434484 h 4173310"/>
              <a:gd name="connsiteX8" fmla="*/ 3437895 w 3448722"/>
              <a:gd name="connsiteY8" fmla="*/ 3055288 h 4173310"/>
              <a:gd name="connsiteX9" fmla="*/ 3375088 w 3448722"/>
              <a:gd name="connsiteY9" fmla="*/ 3477686 h 4173310"/>
              <a:gd name="connsiteX10" fmla="*/ 3132318 w 3448722"/>
              <a:gd name="connsiteY10" fmla="*/ 3806052 h 4173310"/>
              <a:gd name="connsiteX11" fmla="*/ 2581989 w 3448722"/>
              <a:gd name="connsiteY11" fmla="*/ 4154817 h 4173310"/>
              <a:gd name="connsiteX12" fmla="*/ 2054978 w 3448722"/>
              <a:gd name="connsiteY12" fmla="*/ 4118792 h 4173310"/>
              <a:gd name="connsiteX13" fmla="*/ 1734871 w 3448722"/>
              <a:gd name="connsiteY13" fmla="*/ 4064255 h 4173310"/>
              <a:gd name="connsiteX14" fmla="*/ 1541877 w 3448722"/>
              <a:gd name="connsiteY14" fmla="*/ 3936618 h 4173310"/>
              <a:gd name="connsiteX15" fmla="*/ 1186788 w 3448722"/>
              <a:gd name="connsiteY15" fmla="*/ 3733376 h 4173310"/>
              <a:gd name="connsiteX16" fmla="*/ 938871 w 3448722"/>
              <a:gd name="connsiteY16" fmla="*/ 3174935 h 4173310"/>
              <a:gd name="connsiteX17" fmla="*/ 872941 w 3448722"/>
              <a:gd name="connsiteY17" fmla="*/ 2911114 h 4173310"/>
              <a:gd name="connsiteX18" fmla="*/ 775202 w 3448722"/>
              <a:gd name="connsiteY18" fmla="*/ 2742638 h 4173310"/>
              <a:gd name="connsiteX19" fmla="*/ 562803 w 3448722"/>
              <a:gd name="connsiteY19" fmla="*/ 2454487 h 4173310"/>
              <a:gd name="connsiteX20" fmla="*/ 355114 w 3448722"/>
              <a:gd name="connsiteY20" fmla="*/ 2354320 h 4173310"/>
              <a:gd name="connsiteX21" fmla="*/ 101168 w 3448722"/>
              <a:gd name="connsiteY21" fmla="*/ 1599672 h 4173310"/>
              <a:gd name="connsiteX22" fmla="*/ 3469 w 3448722"/>
              <a:gd name="connsiteY22" fmla="*/ 989122 h 4173310"/>
              <a:gd name="connsiteX23" fmla="*/ 211079 w 3448722"/>
              <a:gd name="connsiteY23" fmla="*/ 341939 h 4173310"/>
              <a:gd name="connsiteX24" fmla="*/ 553025 w 3448722"/>
              <a:gd name="connsiteY24" fmla="*/ 97719 h 4173310"/>
              <a:gd name="connsiteX25" fmla="*/ 919395 w 3448722"/>
              <a:gd name="connsiteY25" fmla="*/ 31 h 4173310"/>
              <a:gd name="connsiteX26" fmla="*/ 1126946 w 3448722"/>
              <a:gd name="connsiteY26" fmla="*/ 89594 h 4173310"/>
              <a:gd name="connsiteX27" fmla="*/ 1204245 w 3448722"/>
              <a:gd name="connsiteY27" fmla="*/ 280884 h 4173310"/>
              <a:gd name="connsiteX28" fmla="*/ 1257127 w 3448722"/>
              <a:gd name="connsiteY28" fmla="*/ 520996 h 4173310"/>
              <a:gd name="connsiteX29" fmla="*/ 1257198 w 3448722"/>
              <a:gd name="connsiteY29" fmla="*/ 765205 h 4173310"/>
              <a:gd name="connsiteX30" fmla="*/ 1114793 w 3448722"/>
              <a:gd name="connsiteY30" fmla="*/ 757113 h 4173310"/>
              <a:gd name="connsiteX31" fmla="*/ 760635 w 3448722"/>
              <a:gd name="connsiteY31" fmla="*/ 757113 h 4173310"/>
              <a:gd name="connsiteX32" fmla="*/ 650724 w 3448722"/>
              <a:gd name="connsiteY32" fmla="*/ 1001333 h 4173310"/>
              <a:gd name="connsiteX33" fmla="*/ 809484 w 3448722"/>
              <a:gd name="connsiteY33" fmla="*/ 1599672 h 4173310"/>
              <a:gd name="connsiteX0" fmla="*/ 809484 w 3448722"/>
              <a:gd name="connsiteY0" fmla="*/ 1599672 h 4264238"/>
              <a:gd name="connsiteX1" fmla="*/ 968245 w 3448722"/>
              <a:gd name="connsiteY1" fmla="*/ 1489773 h 4264238"/>
              <a:gd name="connsiteX2" fmla="*/ 1200280 w 3448722"/>
              <a:gd name="connsiteY2" fmla="*/ 1477562 h 4264238"/>
              <a:gd name="connsiteX3" fmla="*/ 1456739 w 3448722"/>
              <a:gd name="connsiteY3" fmla="*/ 1550828 h 4264238"/>
              <a:gd name="connsiteX4" fmla="*/ 1700986 w 3448722"/>
              <a:gd name="connsiteY4" fmla="*/ 1856102 h 4264238"/>
              <a:gd name="connsiteX5" fmla="*/ 2006295 w 3448722"/>
              <a:gd name="connsiteY5" fmla="*/ 2210221 h 4264238"/>
              <a:gd name="connsiteX6" fmla="*/ 2942969 w 3448722"/>
              <a:gd name="connsiteY6" fmla="*/ 2047178 h 4264238"/>
              <a:gd name="connsiteX7" fmla="*/ 3395089 w 3448722"/>
              <a:gd name="connsiteY7" fmla="*/ 2434484 h 4264238"/>
              <a:gd name="connsiteX8" fmla="*/ 3437895 w 3448722"/>
              <a:gd name="connsiteY8" fmla="*/ 3055288 h 4264238"/>
              <a:gd name="connsiteX9" fmla="*/ 3375088 w 3448722"/>
              <a:gd name="connsiteY9" fmla="*/ 3477686 h 4264238"/>
              <a:gd name="connsiteX10" fmla="*/ 3132318 w 3448722"/>
              <a:gd name="connsiteY10" fmla="*/ 3806052 h 4264238"/>
              <a:gd name="connsiteX11" fmla="*/ 2697284 w 3448722"/>
              <a:gd name="connsiteY11" fmla="*/ 4253640 h 4264238"/>
              <a:gd name="connsiteX12" fmla="*/ 2054978 w 3448722"/>
              <a:gd name="connsiteY12" fmla="*/ 4118792 h 4264238"/>
              <a:gd name="connsiteX13" fmla="*/ 1734871 w 3448722"/>
              <a:gd name="connsiteY13" fmla="*/ 4064255 h 4264238"/>
              <a:gd name="connsiteX14" fmla="*/ 1541877 w 3448722"/>
              <a:gd name="connsiteY14" fmla="*/ 3936618 h 4264238"/>
              <a:gd name="connsiteX15" fmla="*/ 1186788 w 3448722"/>
              <a:gd name="connsiteY15" fmla="*/ 3733376 h 4264238"/>
              <a:gd name="connsiteX16" fmla="*/ 938871 w 3448722"/>
              <a:gd name="connsiteY16" fmla="*/ 3174935 h 4264238"/>
              <a:gd name="connsiteX17" fmla="*/ 872941 w 3448722"/>
              <a:gd name="connsiteY17" fmla="*/ 2911114 h 4264238"/>
              <a:gd name="connsiteX18" fmla="*/ 775202 w 3448722"/>
              <a:gd name="connsiteY18" fmla="*/ 2742638 h 4264238"/>
              <a:gd name="connsiteX19" fmla="*/ 562803 w 3448722"/>
              <a:gd name="connsiteY19" fmla="*/ 2454487 h 4264238"/>
              <a:gd name="connsiteX20" fmla="*/ 355114 w 3448722"/>
              <a:gd name="connsiteY20" fmla="*/ 2354320 h 4264238"/>
              <a:gd name="connsiteX21" fmla="*/ 101168 w 3448722"/>
              <a:gd name="connsiteY21" fmla="*/ 1599672 h 4264238"/>
              <a:gd name="connsiteX22" fmla="*/ 3469 w 3448722"/>
              <a:gd name="connsiteY22" fmla="*/ 989122 h 4264238"/>
              <a:gd name="connsiteX23" fmla="*/ 211079 w 3448722"/>
              <a:gd name="connsiteY23" fmla="*/ 341939 h 4264238"/>
              <a:gd name="connsiteX24" fmla="*/ 553025 w 3448722"/>
              <a:gd name="connsiteY24" fmla="*/ 97719 h 4264238"/>
              <a:gd name="connsiteX25" fmla="*/ 919395 w 3448722"/>
              <a:gd name="connsiteY25" fmla="*/ 31 h 4264238"/>
              <a:gd name="connsiteX26" fmla="*/ 1126946 w 3448722"/>
              <a:gd name="connsiteY26" fmla="*/ 89594 h 4264238"/>
              <a:gd name="connsiteX27" fmla="*/ 1204245 w 3448722"/>
              <a:gd name="connsiteY27" fmla="*/ 280884 h 4264238"/>
              <a:gd name="connsiteX28" fmla="*/ 1257127 w 3448722"/>
              <a:gd name="connsiteY28" fmla="*/ 520996 h 4264238"/>
              <a:gd name="connsiteX29" fmla="*/ 1257198 w 3448722"/>
              <a:gd name="connsiteY29" fmla="*/ 765205 h 4264238"/>
              <a:gd name="connsiteX30" fmla="*/ 1114793 w 3448722"/>
              <a:gd name="connsiteY30" fmla="*/ 757113 h 4264238"/>
              <a:gd name="connsiteX31" fmla="*/ 760635 w 3448722"/>
              <a:gd name="connsiteY31" fmla="*/ 757113 h 4264238"/>
              <a:gd name="connsiteX32" fmla="*/ 650724 w 3448722"/>
              <a:gd name="connsiteY32" fmla="*/ 1001333 h 4264238"/>
              <a:gd name="connsiteX33" fmla="*/ 809484 w 3448722"/>
              <a:gd name="connsiteY33" fmla="*/ 1599672 h 4264238"/>
              <a:gd name="connsiteX0" fmla="*/ 809484 w 3448722"/>
              <a:gd name="connsiteY0" fmla="*/ 1599672 h 4253640"/>
              <a:gd name="connsiteX1" fmla="*/ 968245 w 3448722"/>
              <a:gd name="connsiteY1" fmla="*/ 1489773 h 4253640"/>
              <a:gd name="connsiteX2" fmla="*/ 1200280 w 3448722"/>
              <a:gd name="connsiteY2" fmla="*/ 1477562 h 4253640"/>
              <a:gd name="connsiteX3" fmla="*/ 1456739 w 3448722"/>
              <a:gd name="connsiteY3" fmla="*/ 1550828 h 4253640"/>
              <a:gd name="connsiteX4" fmla="*/ 1700986 w 3448722"/>
              <a:gd name="connsiteY4" fmla="*/ 1856102 h 4253640"/>
              <a:gd name="connsiteX5" fmla="*/ 2006295 w 3448722"/>
              <a:gd name="connsiteY5" fmla="*/ 2210221 h 4253640"/>
              <a:gd name="connsiteX6" fmla="*/ 2942969 w 3448722"/>
              <a:gd name="connsiteY6" fmla="*/ 2047178 h 4253640"/>
              <a:gd name="connsiteX7" fmla="*/ 3395089 w 3448722"/>
              <a:gd name="connsiteY7" fmla="*/ 2434484 h 4253640"/>
              <a:gd name="connsiteX8" fmla="*/ 3437895 w 3448722"/>
              <a:gd name="connsiteY8" fmla="*/ 3055288 h 4253640"/>
              <a:gd name="connsiteX9" fmla="*/ 3375088 w 3448722"/>
              <a:gd name="connsiteY9" fmla="*/ 3477686 h 4253640"/>
              <a:gd name="connsiteX10" fmla="*/ 3198201 w 3448722"/>
              <a:gd name="connsiteY10" fmla="*/ 3888406 h 4253640"/>
              <a:gd name="connsiteX11" fmla="*/ 2697284 w 3448722"/>
              <a:gd name="connsiteY11" fmla="*/ 4253640 h 4253640"/>
              <a:gd name="connsiteX12" fmla="*/ 2054978 w 3448722"/>
              <a:gd name="connsiteY12" fmla="*/ 4118792 h 4253640"/>
              <a:gd name="connsiteX13" fmla="*/ 1734871 w 3448722"/>
              <a:gd name="connsiteY13" fmla="*/ 4064255 h 4253640"/>
              <a:gd name="connsiteX14" fmla="*/ 1541877 w 3448722"/>
              <a:gd name="connsiteY14" fmla="*/ 3936618 h 4253640"/>
              <a:gd name="connsiteX15" fmla="*/ 1186788 w 3448722"/>
              <a:gd name="connsiteY15" fmla="*/ 3733376 h 4253640"/>
              <a:gd name="connsiteX16" fmla="*/ 938871 w 3448722"/>
              <a:gd name="connsiteY16" fmla="*/ 3174935 h 4253640"/>
              <a:gd name="connsiteX17" fmla="*/ 872941 w 3448722"/>
              <a:gd name="connsiteY17" fmla="*/ 2911114 h 4253640"/>
              <a:gd name="connsiteX18" fmla="*/ 775202 w 3448722"/>
              <a:gd name="connsiteY18" fmla="*/ 2742638 h 4253640"/>
              <a:gd name="connsiteX19" fmla="*/ 562803 w 3448722"/>
              <a:gd name="connsiteY19" fmla="*/ 2454487 h 4253640"/>
              <a:gd name="connsiteX20" fmla="*/ 355114 w 3448722"/>
              <a:gd name="connsiteY20" fmla="*/ 2354320 h 4253640"/>
              <a:gd name="connsiteX21" fmla="*/ 101168 w 3448722"/>
              <a:gd name="connsiteY21" fmla="*/ 1599672 h 4253640"/>
              <a:gd name="connsiteX22" fmla="*/ 3469 w 3448722"/>
              <a:gd name="connsiteY22" fmla="*/ 989122 h 4253640"/>
              <a:gd name="connsiteX23" fmla="*/ 211079 w 3448722"/>
              <a:gd name="connsiteY23" fmla="*/ 341939 h 4253640"/>
              <a:gd name="connsiteX24" fmla="*/ 553025 w 3448722"/>
              <a:gd name="connsiteY24" fmla="*/ 97719 h 4253640"/>
              <a:gd name="connsiteX25" fmla="*/ 919395 w 3448722"/>
              <a:gd name="connsiteY25" fmla="*/ 31 h 4253640"/>
              <a:gd name="connsiteX26" fmla="*/ 1126946 w 3448722"/>
              <a:gd name="connsiteY26" fmla="*/ 89594 h 4253640"/>
              <a:gd name="connsiteX27" fmla="*/ 1204245 w 3448722"/>
              <a:gd name="connsiteY27" fmla="*/ 280884 h 4253640"/>
              <a:gd name="connsiteX28" fmla="*/ 1257127 w 3448722"/>
              <a:gd name="connsiteY28" fmla="*/ 520996 h 4253640"/>
              <a:gd name="connsiteX29" fmla="*/ 1257198 w 3448722"/>
              <a:gd name="connsiteY29" fmla="*/ 765205 h 4253640"/>
              <a:gd name="connsiteX30" fmla="*/ 1114793 w 3448722"/>
              <a:gd name="connsiteY30" fmla="*/ 757113 h 4253640"/>
              <a:gd name="connsiteX31" fmla="*/ 760635 w 3448722"/>
              <a:gd name="connsiteY31" fmla="*/ 757113 h 4253640"/>
              <a:gd name="connsiteX32" fmla="*/ 650724 w 3448722"/>
              <a:gd name="connsiteY32" fmla="*/ 1001333 h 4253640"/>
              <a:gd name="connsiteX33" fmla="*/ 809484 w 3448722"/>
              <a:gd name="connsiteY33" fmla="*/ 1599672 h 4253640"/>
              <a:gd name="connsiteX0" fmla="*/ 809484 w 3448722"/>
              <a:gd name="connsiteY0" fmla="*/ 1599672 h 4171287"/>
              <a:gd name="connsiteX1" fmla="*/ 968245 w 3448722"/>
              <a:gd name="connsiteY1" fmla="*/ 1489773 h 4171287"/>
              <a:gd name="connsiteX2" fmla="*/ 1200280 w 3448722"/>
              <a:gd name="connsiteY2" fmla="*/ 1477562 h 4171287"/>
              <a:gd name="connsiteX3" fmla="*/ 1456739 w 3448722"/>
              <a:gd name="connsiteY3" fmla="*/ 1550828 h 4171287"/>
              <a:gd name="connsiteX4" fmla="*/ 1700986 w 3448722"/>
              <a:gd name="connsiteY4" fmla="*/ 1856102 h 4171287"/>
              <a:gd name="connsiteX5" fmla="*/ 2006295 w 3448722"/>
              <a:gd name="connsiteY5" fmla="*/ 2210221 h 4171287"/>
              <a:gd name="connsiteX6" fmla="*/ 2942969 w 3448722"/>
              <a:gd name="connsiteY6" fmla="*/ 2047178 h 4171287"/>
              <a:gd name="connsiteX7" fmla="*/ 3395089 w 3448722"/>
              <a:gd name="connsiteY7" fmla="*/ 2434484 h 4171287"/>
              <a:gd name="connsiteX8" fmla="*/ 3437895 w 3448722"/>
              <a:gd name="connsiteY8" fmla="*/ 3055288 h 4171287"/>
              <a:gd name="connsiteX9" fmla="*/ 3375088 w 3448722"/>
              <a:gd name="connsiteY9" fmla="*/ 3477686 h 4171287"/>
              <a:gd name="connsiteX10" fmla="*/ 3198201 w 3448722"/>
              <a:gd name="connsiteY10" fmla="*/ 3888406 h 4171287"/>
              <a:gd name="connsiteX11" fmla="*/ 2713754 w 3448722"/>
              <a:gd name="connsiteY11" fmla="*/ 4171287 h 4171287"/>
              <a:gd name="connsiteX12" fmla="*/ 2054978 w 3448722"/>
              <a:gd name="connsiteY12" fmla="*/ 4118792 h 4171287"/>
              <a:gd name="connsiteX13" fmla="*/ 1734871 w 3448722"/>
              <a:gd name="connsiteY13" fmla="*/ 4064255 h 4171287"/>
              <a:gd name="connsiteX14" fmla="*/ 1541877 w 3448722"/>
              <a:gd name="connsiteY14" fmla="*/ 3936618 h 4171287"/>
              <a:gd name="connsiteX15" fmla="*/ 1186788 w 3448722"/>
              <a:gd name="connsiteY15" fmla="*/ 3733376 h 4171287"/>
              <a:gd name="connsiteX16" fmla="*/ 938871 w 3448722"/>
              <a:gd name="connsiteY16" fmla="*/ 3174935 h 4171287"/>
              <a:gd name="connsiteX17" fmla="*/ 872941 w 3448722"/>
              <a:gd name="connsiteY17" fmla="*/ 2911114 h 4171287"/>
              <a:gd name="connsiteX18" fmla="*/ 775202 w 3448722"/>
              <a:gd name="connsiteY18" fmla="*/ 2742638 h 4171287"/>
              <a:gd name="connsiteX19" fmla="*/ 562803 w 3448722"/>
              <a:gd name="connsiteY19" fmla="*/ 2454487 h 4171287"/>
              <a:gd name="connsiteX20" fmla="*/ 355114 w 3448722"/>
              <a:gd name="connsiteY20" fmla="*/ 2354320 h 4171287"/>
              <a:gd name="connsiteX21" fmla="*/ 101168 w 3448722"/>
              <a:gd name="connsiteY21" fmla="*/ 1599672 h 4171287"/>
              <a:gd name="connsiteX22" fmla="*/ 3469 w 3448722"/>
              <a:gd name="connsiteY22" fmla="*/ 989122 h 4171287"/>
              <a:gd name="connsiteX23" fmla="*/ 211079 w 3448722"/>
              <a:gd name="connsiteY23" fmla="*/ 341939 h 4171287"/>
              <a:gd name="connsiteX24" fmla="*/ 553025 w 3448722"/>
              <a:gd name="connsiteY24" fmla="*/ 97719 h 4171287"/>
              <a:gd name="connsiteX25" fmla="*/ 919395 w 3448722"/>
              <a:gd name="connsiteY25" fmla="*/ 31 h 4171287"/>
              <a:gd name="connsiteX26" fmla="*/ 1126946 w 3448722"/>
              <a:gd name="connsiteY26" fmla="*/ 89594 h 4171287"/>
              <a:gd name="connsiteX27" fmla="*/ 1204245 w 3448722"/>
              <a:gd name="connsiteY27" fmla="*/ 280884 h 4171287"/>
              <a:gd name="connsiteX28" fmla="*/ 1257127 w 3448722"/>
              <a:gd name="connsiteY28" fmla="*/ 520996 h 4171287"/>
              <a:gd name="connsiteX29" fmla="*/ 1257198 w 3448722"/>
              <a:gd name="connsiteY29" fmla="*/ 765205 h 4171287"/>
              <a:gd name="connsiteX30" fmla="*/ 1114793 w 3448722"/>
              <a:gd name="connsiteY30" fmla="*/ 757113 h 4171287"/>
              <a:gd name="connsiteX31" fmla="*/ 760635 w 3448722"/>
              <a:gd name="connsiteY31" fmla="*/ 757113 h 4171287"/>
              <a:gd name="connsiteX32" fmla="*/ 650724 w 3448722"/>
              <a:gd name="connsiteY32" fmla="*/ 1001333 h 4171287"/>
              <a:gd name="connsiteX33" fmla="*/ 809484 w 3448722"/>
              <a:gd name="connsiteY33" fmla="*/ 1599672 h 4171287"/>
              <a:gd name="connsiteX0" fmla="*/ 809484 w 3448722"/>
              <a:gd name="connsiteY0" fmla="*/ 1599672 h 4192937"/>
              <a:gd name="connsiteX1" fmla="*/ 968245 w 3448722"/>
              <a:gd name="connsiteY1" fmla="*/ 1489773 h 4192937"/>
              <a:gd name="connsiteX2" fmla="*/ 1200280 w 3448722"/>
              <a:gd name="connsiteY2" fmla="*/ 1477562 h 4192937"/>
              <a:gd name="connsiteX3" fmla="*/ 1456739 w 3448722"/>
              <a:gd name="connsiteY3" fmla="*/ 1550828 h 4192937"/>
              <a:gd name="connsiteX4" fmla="*/ 1700986 w 3448722"/>
              <a:gd name="connsiteY4" fmla="*/ 1856102 h 4192937"/>
              <a:gd name="connsiteX5" fmla="*/ 2006295 w 3448722"/>
              <a:gd name="connsiteY5" fmla="*/ 2210221 h 4192937"/>
              <a:gd name="connsiteX6" fmla="*/ 2942969 w 3448722"/>
              <a:gd name="connsiteY6" fmla="*/ 2047178 h 4192937"/>
              <a:gd name="connsiteX7" fmla="*/ 3395089 w 3448722"/>
              <a:gd name="connsiteY7" fmla="*/ 2434484 h 4192937"/>
              <a:gd name="connsiteX8" fmla="*/ 3437895 w 3448722"/>
              <a:gd name="connsiteY8" fmla="*/ 3055288 h 4192937"/>
              <a:gd name="connsiteX9" fmla="*/ 3375088 w 3448722"/>
              <a:gd name="connsiteY9" fmla="*/ 3477686 h 4192937"/>
              <a:gd name="connsiteX10" fmla="*/ 3198201 w 3448722"/>
              <a:gd name="connsiteY10" fmla="*/ 3888406 h 4192937"/>
              <a:gd name="connsiteX11" fmla="*/ 2713754 w 3448722"/>
              <a:gd name="connsiteY11" fmla="*/ 4171287 h 4192937"/>
              <a:gd name="connsiteX12" fmla="*/ 2054978 w 3448722"/>
              <a:gd name="connsiteY12" fmla="*/ 4118792 h 4192937"/>
              <a:gd name="connsiteX13" fmla="*/ 1734871 w 3448722"/>
              <a:gd name="connsiteY13" fmla="*/ 4064255 h 4192937"/>
              <a:gd name="connsiteX14" fmla="*/ 1541877 w 3448722"/>
              <a:gd name="connsiteY14" fmla="*/ 3936618 h 4192937"/>
              <a:gd name="connsiteX15" fmla="*/ 1186788 w 3448722"/>
              <a:gd name="connsiteY15" fmla="*/ 3733376 h 4192937"/>
              <a:gd name="connsiteX16" fmla="*/ 938871 w 3448722"/>
              <a:gd name="connsiteY16" fmla="*/ 3174935 h 4192937"/>
              <a:gd name="connsiteX17" fmla="*/ 872941 w 3448722"/>
              <a:gd name="connsiteY17" fmla="*/ 2911114 h 4192937"/>
              <a:gd name="connsiteX18" fmla="*/ 775202 w 3448722"/>
              <a:gd name="connsiteY18" fmla="*/ 2742638 h 4192937"/>
              <a:gd name="connsiteX19" fmla="*/ 562803 w 3448722"/>
              <a:gd name="connsiteY19" fmla="*/ 2454487 h 4192937"/>
              <a:gd name="connsiteX20" fmla="*/ 355114 w 3448722"/>
              <a:gd name="connsiteY20" fmla="*/ 2354320 h 4192937"/>
              <a:gd name="connsiteX21" fmla="*/ 101168 w 3448722"/>
              <a:gd name="connsiteY21" fmla="*/ 1599672 h 4192937"/>
              <a:gd name="connsiteX22" fmla="*/ 3469 w 3448722"/>
              <a:gd name="connsiteY22" fmla="*/ 989122 h 4192937"/>
              <a:gd name="connsiteX23" fmla="*/ 211079 w 3448722"/>
              <a:gd name="connsiteY23" fmla="*/ 341939 h 4192937"/>
              <a:gd name="connsiteX24" fmla="*/ 553025 w 3448722"/>
              <a:gd name="connsiteY24" fmla="*/ 97719 h 4192937"/>
              <a:gd name="connsiteX25" fmla="*/ 919395 w 3448722"/>
              <a:gd name="connsiteY25" fmla="*/ 31 h 4192937"/>
              <a:gd name="connsiteX26" fmla="*/ 1126946 w 3448722"/>
              <a:gd name="connsiteY26" fmla="*/ 89594 h 4192937"/>
              <a:gd name="connsiteX27" fmla="*/ 1204245 w 3448722"/>
              <a:gd name="connsiteY27" fmla="*/ 280884 h 4192937"/>
              <a:gd name="connsiteX28" fmla="*/ 1257127 w 3448722"/>
              <a:gd name="connsiteY28" fmla="*/ 520996 h 4192937"/>
              <a:gd name="connsiteX29" fmla="*/ 1257198 w 3448722"/>
              <a:gd name="connsiteY29" fmla="*/ 765205 h 4192937"/>
              <a:gd name="connsiteX30" fmla="*/ 1114793 w 3448722"/>
              <a:gd name="connsiteY30" fmla="*/ 757113 h 4192937"/>
              <a:gd name="connsiteX31" fmla="*/ 760635 w 3448722"/>
              <a:gd name="connsiteY31" fmla="*/ 757113 h 4192937"/>
              <a:gd name="connsiteX32" fmla="*/ 650724 w 3448722"/>
              <a:gd name="connsiteY32" fmla="*/ 1001333 h 4192937"/>
              <a:gd name="connsiteX33" fmla="*/ 809484 w 3448722"/>
              <a:gd name="connsiteY33" fmla="*/ 1599672 h 4192937"/>
              <a:gd name="connsiteX0" fmla="*/ 809484 w 3448722"/>
              <a:gd name="connsiteY0" fmla="*/ 1599672 h 4178762"/>
              <a:gd name="connsiteX1" fmla="*/ 968245 w 3448722"/>
              <a:gd name="connsiteY1" fmla="*/ 1489773 h 4178762"/>
              <a:gd name="connsiteX2" fmla="*/ 1200280 w 3448722"/>
              <a:gd name="connsiteY2" fmla="*/ 1477562 h 4178762"/>
              <a:gd name="connsiteX3" fmla="*/ 1456739 w 3448722"/>
              <a:gd name="connsiteY3" fmla="*/ 1550828 h 4178762"/>
              <a:gd name="connsiteX4" fmla="*/ 1700986 w 3448722"/>
              <a:gd name="connsiteY4" fmla="*/ 1856102 h 4178762"/>
              <a:gd name="connsiteX5" fmla="*/ 2006295 w 3448722"/>
              <a:gd name="connsiteY5" fmla="*/ 2210221 h 4178762"/>
              <a:gd name="connsiteX6" fmla="*/ 2942969 w 3448722"/>
              <a:gd name="connsiteY6" fmla="*/ 2047178 h 4178762"/>
              <a:gd name="connsiteX7" fmla="*/ 3395089 w 3448722"/>
              <a:gd name="connsiteY7" fmla="*/ 2434484 h 4178762"/>
              <a:gd name="connsiteX8" fmla="*/ 3437895 w 3448722"/>
              <a:gd name="connsiteY8" fmla="*/ 3055288 h 4178762"/>
              <a:gd name="connsiteX9" fmla="*/ 3375088 w 3448722"/>
              <a:gd name="connsiteY9" fmla="*/ 3477686 h 4178762"/>
              <a:gd name="connsiteX10" fmla="*/ 3198201 w 3448722"/>
              <a:gd name="connsiteY10" fmla="*/ 3888406 h 4178762"/>
              <a:gd name="connsiteX11" fmla="*/ 2927874 w 3448722"/>
              <a:gd name="connsiteY11" fmla="*/ 4154817 h 4178762"/>
              <a:gd name="connsiteX12" fmla="*/ 2054978 w 3448722"/>
              <a:gd name="connsiteY12" fmla="*/ 4118792 h 4178762"/>
              <a:gd name="connsiteX13" fmla="*/ 1734871 w 3448722"/>
              <a:gd name="connsiteY13" fmla="*/ 4064255 h 4178762"/>
              <a:gd name="connsiteX14" fmla="*/ 1541877 w 3448722"/>
              <a:gd name="connsiteY14" fmla="*/ 3936618 h 4178762"/>
              <a:gd name="connsiteX15" fmla="*/ 1186788 w 3448722"/>
              <a:gd name="connsiteY15" fmla="*/ 3733376 h 4178762"/>
              <a:gd name="connsiteX16" fmla="*/ 938871 w 3448722"/>
              <a:gd name="connsiteY16" fmla="*/ 3174935 h 4178762"/>
              <a:gd name="connsiteX17" fmla="*/ 872941 w 3448722"/>
              <a:gd name="connsiteY17" fmla="*/ 2911114 h 4178762"/>
              <a:gd name="connsiteX18" fmla="*/ 775202 w 3448722"/>
              <a:gd name="connsiteY18" fmla="*/ 2742638 h 4178762"/>
              <a:gd name="connsiteX19" fmla="*/ 562803 w 3448722"/>
              <a:gd name="connsiteY19" fmla="*/ 2454487 h 4178762"/>
              <a:gd name="connsiteX20" fmla="*/ 355114 w 3448722"/>
              <a:gd name="connsiteY20" fmla="*/ 2354320 h 4178762"/>
              <a:gd name="connsiteX21" fmla="*/ 101168 w 3448722"/>
              <a:gd name="connsiteY21" fmla="*/ 1599672 h 4178762"/>
              <a:gd name="connsiteX22" fmla="*/ 3469 w 3448722"/>
              <a:gd name="connsiteY22" fmla="*/ 989122 h 4178762"/>
              <a:gd name="connsiteX23" fmla="*/ 211079 w 3448722"/>
              <a:gd name="connsiteY23" fmla="*/ 341939 h 4178762"/>
              <a:gd name="connsiteX24" fmla="*/ 553025 w 3448722"/>
              <a:gd name="connsiteY24" fmla="*/ 97719 h 4178762"/>
              <a:gd name="connsiteX25" fmla="*/ 919395 w 3448722"/>
              <a:gd name="connsiteY25" fmla="*/ 31 h 4178762"/>
              <a:gd name="connsiteX26" fmla="*/ 1126946 w 3448722"/>
              <a:gd name="connsiteY26" fmla="*/ 89594 h 4178762"/>
              <a:gd name="connsiteX27" fmla="*/ 1204245 w 3448722"/>
              <a:gd name="connsiteY27" fmla="*/ 280884 h 4178762"/>
              <a:gd name="connsiteX28" fmla="*/ 1257127 w 3448722"/>
              <a:gd name="connsiteY28" fmla="*/ 520996 h 4178762"/>
              <a:gd name="connsiteX29" fmla="*/ 1257198 w 3448722"/>
              <a:gd name="connsiteY29" fmla="*/ 765205 h 4178762"/>
              <a:gd name="connsiteX30" fmla="*/ 1114793 w 3448722"/>
              <a:gd name="connsiteY30" fmla="*/ 757113 h 4178762"/>
              <a:gd name="connsiteX31" fmla="*/ 760635 w 3448722"/>
              <a:gd name="connsiteY31" fmla="*/ 757113 h 4178762"/>
              <a:gd name="connsiteX32" fmla="*/ 650724 w 3448722"/>
              <a:gd name="connsiteY32" fmla="*/ 1001333 h 4178762"/>
              <a:gd name="connsiteX33" fmla="*/ 809484 w 3448722"/>
              <a:gd name="connsiteY33" fmla="*/ 1599672 h 4178762"/>
              <a:gd name="connsiteX0" fmla="*/ 809484 w 3448722"/>
              <a:gd name="connsiteY0" fmla="*/ 1599672 h 4194911"/>
              <a:gd name="connsiteX1" fmla="*/ 968245 w 3448722"/>
              <a:gd name="connsiteY1" fmla="*/ 1489773 h 4194911"/>
              <a:gd name="connsiteX2" fmla="*/ 1200280 w 3448722"/>
              <a:gd name="connsiteY2" fmla="*/ 1477562 h 4194911"/>
              <a:gd name="connsiteX3" fmla="*/ 1456739 w 3448722"/>
              <a:gd name="connsiteY3" fmla="*/ 1550828 h 4194911"/>
              <a:gd name="connsiteX4" fmla="*/ 1700986 w 3448722"/>
              <a:gd name="connsiteY4" fmla="*/ 1856102 h 4194911"/>
              <a:gd name="connsiteX5" fmla="*/ 2006295 w 3448722"/>
              <a:gd name="connsiteY5" fmla="*/ 2210221 h 4194911"/>
              <a:gd name="connsiteX6" fmla="*/ 2942969 w 3448722"/>
              <a:gd name="connsiteY6" fmla="*/ 2047178 h 4194911"/>
              <a:gd name="connsiteX7" fmla="*/ 3395089 w 3448722"/>
              <a:gd name="connsiteY7" fmla="*/ 2434484 h 4194911"/>
              <a:gd name="connsiteX8" fmla="*/ 3437895 w 3448722"/>
              <a:gd name="connsiteY8" fmla="*/ 3055288 h 4194911"/>
              <a:gd name="connsiteX9" fmla="*/ 3375088 w 3448722"/>
              <a:gd name="connsiteY9" fmla="*/ 3477686 h 4194911"/>
              <a:gd name="connsiteX10" fmla="*/ 3198201 w 3448722"/>
              <a:gd name="connsiteY10" fmla="*/ 3888406 h 4194911"/>
              <a:gd name="connsiteX11" fmla="*/ 2927874 w 3448722"/>
              <a:gd name="connsiteY11" fmla="*/ 4154817 h 4194911"/>
              <a:gd name="connsiteX12" fmla="*/ 2400863 w 3448722"/>
              <a:gd name="connsiteY12" fmla="*/ 4184676 h 4194911"/>
              <a:gd name="connsiteX13" fmla="*/ 1734871 w 3448722"/>
              <a:gd name="connsiteY13" fmla="*/ 4064255 h 4194911"/>
              <a:gd name="connsiteX14" fmla="*/ 1541877 w 3448722"/>
              <a:gd name="connsiteY14" fmla="*/ 3936618 h 4194911"/>
              <a:gd name="connsiteX15" fmla="*/ 1186788 w 3448722"/>
              <a:gd name="connsiteY15" fmla="*/ 3733376 h 4194911"/>
              <a:gd name="connsiteX16" fmla="*/ 938871 w 3448722"/>
              <a:gd name="connsiteY16" fmla="*/ 3174935 h 4194911"/>
              <a:gd name="connsiteX17" fmla="*/ 872941 w 3448722"/>
              <a:gd name="connsiteY17" fmla="*/ 2911114 h 4194911"/>
              <a:gd name="connsiteX18" fmla="*/ 775202 w 3448722"/>
              <a:gd name="connsiteY18" fmla="*/ 2742638 h 4194911"/>
              <a:gd name="connsiteX19" fmla="*/ 562803 w 3448722"/>
              <a:gd name="connsiteY19" fmla="*/ 2454487 h 4194911"/>
              <a:gd name="connsiteX20" fmla="*/ 355114 w 3448722"/>
              <a:gd name="connsiteY20" fmla="*/ 2354320 h 4194911"/>
              <a:gd name="connsiteX21" fmla="*/ 101168 w 3448722"/>
              <a:gd name="connsiteY21" fmla="*/ 1599672 h 4194911"/>
              <a:gd name="connsiteX22" fmla="*/ 3469 w 3448722"/>
              <a:gd name="connsiteY22" fmla="*/ 989122 h 4194911"/>
              <a:gd name="connsiteX23" fmla="*/ 211079 w 3448722"/>
              <a:gd name="connsiteY23" fmla="*/ 341939 h 4194911"/>
              <a:gd name="connsiteX24" fmla="*/ 553025 w 3448722"/>
              <a:gd name="connsiteY24" fmla="*/ 97719 h 4194911"/>
              <a:gd name="connsiteX25" fmla="*/ 919395 w 3448722"/>
              <a:gd name="connsiteY25" fmla="*/ 31 h 4194911"/>
              <a:gd name="connsiteX26" fmla="*/ 1126946 w 3448722"/>
              <a:gd name="connsiteY26" fmla="*/ 89594 h 4194911"/>
              <a:gd name="connsiteX27" fmla="*/ 1204245 w 3448722"/>
              <a:gd name="connsiteY27" fmla="*/ 280884 h 4194911"/>
              <a:gd name="connsiteX28" fmla="*/ 1257127 w 3448722"/>
              <a:gd name="connsiteY28" fmla="*/ 520996 h 4194911"/>
              <a:gd name="connsiteX29" fmla="*/ 1257198 w 3448722"/>
              <a:gd name="connsiteY29" fmla="*/ 765205 h 4194911"/>
              <a:gd name="connsiteX30" fmla="*/ 1114793 w 3448722"/>
              <a:gd name="connsiteY30" fmla="*/ 757113 h 4194911"/>
              <a:gd name="connsiteX31" fmla="*/ 760635 w 3448722"/>
              <a:gd name="connsiteY31" fmla="*/ 757113 h 4194911"/>
              <a:gd name="connsiteX32" fmla="*/ 650724 w 3448722"/>
              <a:gd name="connsiteY32" fmla="*/ 1001333 h 4194911"/>
              <a:gd name="connsiteX33" fmla="*/ 809484 w 3448722"/>
              <a:gd name="connsiteY33" fmla="*/ 1599672 h 4194911"/>
              <a:gd name="connsiteX0" fmla="*/ 893716 w 3532954"/>
              <a:gd name="connsiteY0" fmla="*/ 1599672 h 4194911"/>
              <a:gd name="connsiteX1" fmla="*/ 1052477 w 3532954"/>
              <a:gd name="connsiteY1" fmla="*/ 1489773 h 4194911"/>
              <a:gd name="connsiteX2" fmla="*/ 1284512 w 3532954"/>
              <a:gd name="connsiteY2" fmla="*/ 1477562 h 4194911"/>
              <a:gd name="connsiteX3" fmla="*/ 1540971 w 3532954"/>
              <a:gd name="connsiteY3" fmla="*/ 1550828 h 4194911"/>
              <a:gd name="connsiteX4" fmla="*/ 1785218 w 3532954"/>
              <a:gd name="connsiteY4" fmla="*/ 1856102 h 4194911"/>
              <a:gd name="connsiteX5" fmla="*/ 2090527 w 3532954"/>
              <a:gd name="connsiteY5" fmla="*/ 2210221 h 4194911"/>
              <a:gd name="connsiteX6" fmla="*/ 3027201 w 3532954"/>
              <a:gd name="connsiteY6" fmla="*/ 2047178 h 4194911"/>
              <a:gd name="connsiteX7" fmla="*/ 3479321 w 3532954"/>
              <a:gd name="connsiteY7" fmla="*/ 2434484 h 4194911"/>
              <a:gd name="connsiteX8" fmla="*/ 3522127 w 3532954"/>
              <a:gd name="connsiteY8" fmla="*/ 3055288 h 4194911"/>
              <a:gd name="connsiteX9" fmla="*/ 3459320 w 3532954"/>
              <a:gd name="connsiteY9" fmla="*/ 3477686 h 4194911"/>
              <a:gd name="connsiteX10" fmla="*/ 3282433 w 3532954"/>
              <a:gd name="connsiteY10" fmla="*/ 3888406 h 4194911"/>
              <a:gd name="connsiteX11" fmla="*/ 3012106 w 3532954"/>
              <a:gd name="connsiteY11" fmla="*/ 4154817 h 4194911"/>
              <a:gd name="connsiteX12" fmla="*/ 2485095 w 3532954"/>
              <a:gd name="connsiteY12" fmla="*/ 4184676 h 4194911"/>
              <a:gd name="connsiteX13" fmla="*/ 1819103 w 3532954"/>
              <a:gd name="connsiteY13" fmla="*/ 4064255 h 4194911"/>
              <a:gd name="connsiteX14" fmla="*/ 1626109 w 3532954"/>
              <a:gd name="connsiteY14" fmla="*/ 3936618 h 4194911"/>
              <a:gd name="connsiteX15" fmla="*/ 1271020 w 3532954"/>
              <a:gd name="connsiteY15" fmla="*/ 3733376 h 4194911"/>
              <a:gd name="connsiteX16" fmla="*/ 1023103 w 3532954"/>
              <a:gd name="connsiteY16" fmla="*/ 3174935 h 4194911"/>
              <a:gd name="connsiteX17" fmla="*/ 957173 w 3532954"/>
              <a:gd name="connsiteY17" fmla="*/ 2911114 h 4194911"/>
              <a:gd name="connsiteX18" fmla="*/ 859434 w 3532954"/>
              <a:gd name="connsiteY18" fmla="*/ 2742638 h 4194911"/>
              <a:gd name="connsiteX19" fmla="*/ 647035 w 3532954"/>
              <a:gd name="connsiteY19" fmla="*/ 2454487 h 4194911"/>
              <a:gd name="connsiteX20" fmla="*/ 439346 w 3532954"/>
              <a:gd name="connsiteY20" fmla="*/ 2354320 h 4194911"/>
              <a:gd name="connsiteX21" fmla="*/ 20692 w 3532954"/>
              <a:gd name="connsiteY21" fmla="*/ 1599673 h 4194911"/>
              <a:gd name="connsiteX22" fmla="*/ 87701 w 3532954"/>
              <a:gd name="connsiteY22" fmla="*/ 989122 h 4194911"/>
              <a:gd name="connsiteX23" fmla="*/ 295311 w 3532954"/>
              <a:gd name="connsiteY23" fmla="*/ 341939 h 4194911"/>
              <a:gd name="connsiteX24" fmla="*/ 637257 w 3532954"/>
              <a:gd name="connsiteY24" fmla="*/ 97719 h 4194911"/>
              <a:gd name="connsiteX25" fmla="*/ 1003627 w 3532954"/>
              <a:gd name="connsiteY25" fmla="*/ 31 h 4194911"/>
              <a:gd name="connsiteX26" fmla="*/ 1211178 w 3532954"/>
              <a:gd name="connsiteY26" fmla="*/ 89594 h 4194911"/>
              <a:gd name="connsiteX27" fmla="*/ 1288477 w 3532954"/>
              <a:gd name="connsiteY27" fmla="*/ 280884 h 4194911"/>
              <a:gd name="connsiteX28" fmla="*/ 1341359 w 3532954"/>
              <a:gd name="connsiteY28" fmla="*/ 520996 h 4194911"/>
              <a:gd name="connsiteX29" fmla="*/ 1341430 w 3532954"/>
              <a:gd name="connsiteY29" fmla="*/ 765205 h 4194911"/>
              <a:gd name="connsiteX30" fmla="*/ 1199025 w 3532954"/>
              <a:gd name="connsiteY30" fmla="*/ 757113 h 4194911"/>
              <a:gd name="connsiteX31" fmla="*/ 844867 w 3532954"/>
              <a:gd name="connsiteY31" fmla="*/ 757113 h 4194911"/>
              <a:gd name="connsiteX32" fmla="*/ 734956 w 3532954"/>
              <a:gd name="connsiteY32" fmla="*/ 1001333 h 4194911"/>
              <a:gd name="connsiteX33" fmla="*/ 893716 w 3532954"/>
              <a:gd name="connsiteY33" fmla="*/ 1599672 h 4194911"/>
              <a:gd name="connsiteX0" fmla="*/ 1005200 w 3644438"/>
              <a:gd name="connsiteY0" fmla="*/ 1599672 h 4194911"/>
              <a:gd name="connsiteX1" fmla="*/ 1163961 w 3644438"/>
              <a:gd name="connsiteY1" fmla="*/ 1489773 h 4194911"/>
              <a:gd name="connsiteX2" fmla="*/ 1395996 w 3644438"/>
              <a:gd name="connsiteY2" fmla="*/ 1477562 h 4194911"/>
              <a:gd name="connsiteX3" fmla="*/ 1652455 w 3644438"/>
              <a:gd name="connsiteY3" fmla="*/ 1550828 h 4194911"/>
              <a:gd name="connsiteX4" fmla="*/ 1896702 w 3644438"/>
              <a:gd name="connsiteY4" fmla="*/ 1856102 h 4194911"/>
              <a:gd name="connsiteX5" fmla="*/ 2202011 w 3644438"/>
              <a:gd name="connsiteY5" fmla="*/ 2210221 h 4194911"/>
              <a:gd name="connsiteX6" fmla="*/ 3138685 w 3644438"/>
              <a:gd name="connsiteY6" fmla="*/ 2047178 h 4194911"/>
              <a:gd name="connsiteX7" fmla="*/ 3590805 w 3644438"/>
              <a:gd name="connsiteY7" fmla="*/ 2434484 h 4194911"/>
              <a:gd name="connsiteX8" fmla="*/ 3633611 w 3644438"/>
              <a:gd name="connsiteY8" fmla="*/ 3055288 h 4194911"/>
              <a:gd name="connsiteX9" fmla="*/ 3570804 w 3644438"/>
              <a:gd name="connsiteY9" fmla="*/ 3477686 h 4194911"/>
              <a:gd name="connsiteX10" fmla="*/ 3393917 w 3644438"/>
              <a:gd name="connsiteY10" fmla="*/ 3888406 h 4194911"/>
              <a:gd name="connsiteX11" fmla="*/ 3123590 w 3644438"/>
              <a:gd name="connsiteY11" fmla="*/ 4154817 h 4194911"/>
              <a:gd name="connsiteX12" fmla="*/ 2596579 w 3644438"/>
              <a:gd name="connsiteY12" fmla="*/ 4184676 h 4194911"/>
              <a:gd name="connsiteX13" fmla="*/ 1930587 w 3644438"/>
              <a:gd name="connsiteY13" fmla="*/ 4064255 h 4194911"/>
              <a:gd name="connsiteX14" fmla="*/ 1737593 w 3644438"/>
              <a:gd name="connsiteY14" fmla="*/ 3936618 h 4194911"/>
              <a:gd name="connsiteX15" fmla="*/ 1382504 w 3644438"/>
              <a:gd name="connsiteY15" fmla="*/ 3733376 h 4194911"/>
              <a:gd name="connsiteX16" fmla="*/ 1134587 w 3644438"/>
              <a:gd name="connsiteY16" fmla="*/ 3174935 h 4194911"/>
              <a:gd name="connsiteX17" fmla="*/ 1068657 w 3644438"/>
              <a:gd name="connsiteY17" fmla="*/ 2911114 h 4194911"/>
              <a:gd name="connsiteX18" fmla="*/ 970918 w 3644438"/>
              <a:gd name="connsiteY18" fmla="*/ 2742638 h 4194911"/>
              <a:gd name="connsiteX19" fmla="*/ 758519 w 3644438"/>
              <a:gd name="connsiteY19" fmla="*/ 2454487 h 4194911"/>
              <a:gd name="connsiteX20" fmla="*/ 550830 w 3644438"/>
              <a:gd name="connsiteY20" fmla="*/ 2354320 h 4194911"/>
              <a:gd name="connsiteX21" fmla="*/ 132176 w 3644438"/>
              <a:gd name="connsiteY21" fmla="*/ 1599673 h 4194911"/>
              <a:gd name="connsiteX22" fmla="*/ 13890 w 3644438"/>
              <a:gd name="connsiteY22" fmla="*/ 968534 h 4194911"/>
              <a:gd name="connsiteX23" fmla="*/ 406795 w 3644438"/>
              <a:gd name="connsiteY23" fmla="*/ 341939 h 4194911"/>
              <a:gd name="connsiteX24" fmla="*/ 748741 w 3644438"/>
              <a:gd name="connsiteY24" fmla="*/ 97719 h 4194911"/>
              <a:gd name="connsiteX25" fmla="*/ 1115111 w 3644438"/>
              <a:gd name="connsiteY25" fmla="*/ 31 h 4194911"/>
              <a:gd name="connsiteX26" fmla="*/ 1322662 w 3644438"/>
              <a:gd name="connsiteY26" fmla="*/ 89594 h 4194911"/>
              <a:gd name="connsiteX27" fmla="*/ 1399961 w 3644438"/>
              <a:gd name="connsiteY27" fmla="*/ 280884 h 4194911"/>
              <a:gd name="connsiteX28" fmla="*/ 1452843 w 3644438"/>
              <a:gd name="connsiteY28" fmla="*/ 520996 h 4194911"/>
              <a:gd name="connsiteX29" fmla="*/ 1452914 w 3644438"/>
              <a:gd name="connsiteY29" fmla="*/ 765205 h 4194911"/>
              <a:gd name="connsiteX30" fmla="*/ 1310509 w 3644438"/>
              <a:gd name="connsiteY30" fmla="*/ 757113 h 4194911"/>
              <a:gd name="connsiteX31" fmla="*/ 956351 w 3644438"/>
              <a:gd name="connsiteY31" fmla="*/ 757113 h 4194911"/>
              <a:gd name="connsiteX32" fmla="*/ 846440 w 3644438"/>
              <a:gd name="connsiteY32" fmla="*/ 1001333 h 4194911"/>
              <a:gd name="connsiteX33" fmla="*/ 1005200 w 3644438"/>
              <a:gd name="connsiteY33" fmla="*/ 1599672 h 4194911"/>
              <a:gd name="connsiteX0" fmla="*/ 995222 w 3634460"/>
              <a:gd name="connsiteY0" fmla="*/ 1599672 h 4194911"/>
              <a:gd name="connsiteX1" fmla="*/ 1153983 w 3634460"/>
              <a:gd name="connsiteY1" fmla="*/ 1489773 h 4194911"/>
              <a:gd name="connsiteX2" fmla="*/ 1386018 w 3634460"/>
              <a:gd name="connsiteY2" fmla="*/ 1477562 h 4194911"/>
              <a:gd name="connsiteX3" fmla="*/ 1642477 w 3634460"/>
              <a:gd name="connsiteY3" fmla="*/ 1550828 h 4194911"/>
              <a:gd name="connsiteX4" fmla="*/ 1886724 w 3634460"/>
              <a:gd name="connsiteY4" fmla="*/ 1856102 h 4194911"/>
              <a:gd name="connsiteX5" fmla="*/ 2192033 w 3634460"/>
              <a:gd name="connsiteY5" fmla="*/ 2210221 h 4194911"/>
              <a:gd name="connsiteX6" fmla="*/ 3128707 w 3634460"/>
              <a:gd name="connsiteY6" fmla="*/ 2047178 h 4194911"/>
              <a:gd name="connsiteX7" fmla="*/ 3580827 w 3634460"/>
              <a:gd name="connsiteY7" fmla="*/ 2434484 h 4194911"/>
              <a:gd name="connsiteX8" fmla="*/ 3623633 w 3634460"/>
              <a:gd name="connsiteY8" fmla="*/ 3055288 h 4194911"/>
              <a:gd name="connsiteX9" fmla="*/ 3560826 w 3634460"/>
              <a:gd name="connsiteY9" fmla="*/ 3477686 h 4194911"/>
              <a:gd name="connsiteX10" fmla="*/ 3383939 w 3634460"/>
              <a:gd name="connsiteY10" fmla="*/ 3888406 h 4194911"/>
              <a:gd name="connsiteX11" fmla="*/ 3113612 w 3634460"/>
              <a:gd name="connsiteY11" fmla="*/ 4154817 h 4194911"/>
              <a:gd name="connsiteX12" fmla="*/ 2586601 w 3634460"/>
              <a:gd name="connsiteY12" fmla="*/ 4184676 h 4194911"/>
              <a:gd name="connsiteX13" fmla="*/ 1920609 w 3634460"/>
              <a:gd name="connsiteY13" fmla="*/ 4064255 h 4194911"/>
              <a:gd name="connsiteX14" fmla="*/ 1727615 w 3634460"/>
              <a:gd name="connsiteY14" fmla="*/ 3936618 h 4194911"/>
              <a:gd name="connsiteX15" fmla="*/ 1372526 w 3634460"/>
              <a:gd name="connsiteY15" fmla="*/ 3733376 h 4194911"/>
              <a:gd name="connsiteX16" fmla="*/ 1124609 w 3634460"/>
              <a:gd name="connsiteY16" fmla="*/ 3174935 h 4194911"/>
              <a:gd name="connsiteX17" fmla="*/ 1058679 w 3634460"/>
              <a:gd name="connsiteY17" fmla="*/ 2911114 h 4194911"/>
              <a:gd name="connsiteX18" fmla="*/ 960940 w 3634460"/>
              <a:gd name="connsiteY18" fmla="*/ 2742638 h 4194911"/>
              <a:gd name="connsiteX19" fmla="*/ 748541 w 3634460"/>
              <a:gd name="connsiteY19" fmla="*/ 2454487 h 4194911"/>
              <a:gd name="connsiteX20" fmla="*/ 540852 w 3634460"/>
              <a:gd name="connsiteY20" fmla="*/ 2354320 h 4194911"/>
              <a:gd name="connsiteX21" fmla="*/ 122198 w 3634460"/>
              <a:gd name="connsiteY21" fmla="*/ 1599673 h 4194911"/>
              <a:gd name="connsiteX22" fmla="*/ 3912 w 3634460"/>
              <a:gd name="connsiteY22" fmla="*/ 968534 h 4194911"/>
              <a:gd name="connsiteX23" fmla="*/ 232109 w 3634460"/>
              <a:gd name="connsiteY23" fmla="*/ 321352 h 4194911"/>
              <a:gd name="connsiteX24" fmla="*/ 738763 w 3634460"/>
              <a:gd name="connsiteY24" fmla="*/ 97719 h 4194911"/>
              <a:gd name="connsiteX25" fmla="*/ 1105133 w 3634460"/>
              <a:gd name="connsiteY25" fmla="*/ 31 h 4194911"/>
              <a:gd name="connsiteX26" fmla="*/ 1312684 w 3634460"/>
              <a:gd name="connsiteY26" fmla="*/ 89594 h 4194911"/>
              <a:gd name="connsiteX27" fmla="*/ 1389983 w 3634460"/>
              <a:gd name="connsiteY27" fmla="*/ 280884 h 4194911"/>
              <a:gd name="connsiteX28" fmla="*/ 1442865 w 3634460"/>
              <a:gd name="connsiteY28" fmla="*/ 520996 h 4194911"/>
              <a:gd name="connsiteX29" fmla="*/ 1442936 w 3634460"/>
              <a:gd name="connsiteY29" fmla="*/ 765205 h 4194911"/>
              <a:gd name="connsiteX30" fmla="*/ 1300531 w 3634460"/>
              <a:gd name="connsiteY30" fmla="*/ 757113 h 4194911"/>
              <a:gd name="connsiteX31" fmla="*/ 946373 w 3634460"/>
              <a:gd name="connsiteY31" fmla="*/ 757113 h 4194911"/>
              <a:gd name="connsiteX32" fmla="*/ 836462 w 3634460"/>
              <a:gd name="connsiteY32" fmla="*/ 1001333 h 4194911"/>
              <a:gd name="connsiteX33" fmla="*/ 995222 w 3634460"/>
              <a:gd name="connsiteY33" fmla="*/ 1599672 h 4194911"/>
              <a:gd name="connsiteX0" fmla="*/ 995222 w 3634460"/>
              <a:gd name="connsiteY0" fmla="*/ 1599672 h 4194911"/>
              <a:gd name="connsiteX1" fmla="*/ 1153983 w 3634460"/>
              <a:gd name="connsiteY1" fmla="*/ 1489773 h 4194911"/>
              <a:gd name="connsiteX2" fmla="*/ 1386018 w 3634460"/>
              <a:gd name="connsiteY2" fmla="*/ 1477562 h 4194911"/>
              <a:gd name="connsiteX3" fmla="*/ 1642477 w 3634460"/>
              <a:gd name="connsiteY3" fmla="*/ 1550828 h 4194911"/>
              <a:gd name="connsiteX4" fmla="*/ 1886724 w 3634460"/>
              <a:gd name="connsiteY4" fmla="*/ 1856102 h 4194911"/>
              <a:gd name="connsiteX5" fmla="*/ 2192033 w 3634460"/>
              <a:gd name="connsiteY5" fmla="*/ 2210221 h 4194911"/>
              <a:gd name="connsiteX6" fmla="*/ 3128707 w 3634460"/>
              <a:gd name="connsiteY6" fmla="*/ 2047178 h 4194911"/>
              <a:gd name="connsiteX7" fmla="*/ 3580827 w 3634460"/>
              <a:gd name="connsiteY7" fmla="*/ 2434484 h 4194911"/>
              <a:gd name="connsiteX8" fmla="*/ 3623633 w 3634460"/>
              <a:gd name="connsiteY8" fmla="*/ 3055288 h 4194911"/>
              <a:gd name="connsiteX9" fmla="*/ 3560826 w 3634460"/>
              <a:gd name="connsiteY9" fmla="*/ 3477686 h 4194911"/>
              <a:gd name="connsiteX10" fmla="*/ 3383939 w 3634460"/>
              <a:gd name="connsiteY10" fmla="*/ 3888406 h 4194911"/>
              <a:gd name="connsiteX11" fmla="*/ 3113612 w 3634460"/>
              <a:gd name="connsiteY11" fmla="*/ 4154817 h 4194911"/>
              <a:gd name="connsiteX12" fmla="*/ 2586601 w 3634460"/>
              <a:gd name="connsiteY12" fmla="*/ 4184676 h 4194911"/>
              <a:gd name="connsiteX13" fmla="*/ 1920609 w 3634460"/>
              <a:gd name="connsiteY13" fmla="*/ 4064255 h 4194911"/>
              <a:gd name="connsiteX14" fmla="*/ 1727615 w 3634460"/>
              <a:gd name="connsiteY14" fmla="*/ 3936618 h 4194911"/>
              <a:gd name="connsiteX15" fmla="*/ 1372526 w 3634460"/>
              <a:gd name="connsiteY15" fmla="*/ 3733376 h 4194911"/>
              <a:gd name="connsiteX16" fmla="*/ 1124609 w 3634460"/>
              <a:gd name="connsiteY16" fmla="*/ 3174935 h 4194911"/>
              <a:gd name="connsiteX17" fmla="*/ 1058679 w 3634460"/>
              <a:gd name="connsiteY17" fmla="*/ 2911114 h 4194911"/>
              <a:gd name="connsiteX18" fmla="*/ 960940 w 3634460"/>
              <a:gd name="connsiteY18" fmla="*/ 2742638 h 4194911"/>
              <a:gd name="connsiteX19" fmla="*/ 748541 w 3634460"/>
              <a:gd name="connsiteY19" fmla="*/ 2454487 h 4194911"/>
              <a:gd name="connsiteX20" fmla="*/ 540852 w 3634460"/>
              <a:gd name="connsiteY20" fmla="*/ 2354320 h 4194911"/>
              <a:gd name="connsiteX21" fmla="*/ 122198 w 3634460"/>
              <a:gd name="connsiteY21" fmla="*/ 1599673 h 4194911"/>
              <a:gd name="connsiteX22" fmla="*/ 3912 w 3634460"/>
              <a:gd name="connsiteY22" fmla="*/ 968534 h 4194911"/>
              <a:gd name="connsiteX23" fmla="*/ 232109 w 3634460"/>
              <a:gd name="connsiteY23" fmla="*/ 321352 h 4194911"/>
              <a:gd name="connsiteX24" fmla="*/ 738763 w 3634460"/>
              <a:gd name="connsiteY24" fmla="*/ 97719 h 4194911"/>
              <a:gd name="connsiteX25" fmla="*/ 1105133 w 3634460"/>
              <a:gd name="connsiteY25" fmla="*/ 31 h 4194911"/>
              <a:gd name="connsiteX26" fmla="*/ 1312684 w 3634460"/>
              <a:gd name="connsiteY26" fmla="*/ 89594 h 4194911"/>
              <a:gd name="connsiteX27" fmla="*/ 1389983 w 3634460"/>
              <a:gd name="connsiteY27" fmla="*/ 280884 h 4194911"/>
              <a:gd name="connsiteX28" fmla="*/ 1442865 w 3634460"/>
              <a:gd name="connsiteY28" fmla="*/ 520996 h 4194911"/>
              <a:gd name="connsiteX29" fmla="*/ 1442936 w 3634460"/>
              <a:gd name="connsiteY29" fmla="*/ 765205 h 4194911"/>
              <a:gd name="connsiteX30" fmla="*/ 1300531 w 3634460"/>
              <a:gd name="connsiteY30" fmla="*/ 757113 h 4194911"/>
              <a:gd name="connsiteX31" fmla="*/ 946373 w 3634460"/>
              <a:gd name="connsiteY31" fmla="*/ 757113 h 4194911"/>
              <a:gd name="connsiteX32" fmla="*/ 609989 w 3634460"/>
              <a:gd name="connsiteY32" fmla="*/ 1021921 h 4194911"/>
              <a:gd name="connsiteX33" fmla="*/ 995222 w 3634460"/>
              <a:gd name="connsiteY33" fmla="*/ 1599672 h 4194911"/>
              <a:gd name="connsiteX0" fmla="*/ 768750 w 3634460"/>
              <a:gd name="connsiteY0" fmla="*/ 1640850 h 4194911"/>
              <a:gd name="connsiteX1" fmla="*/ 1153983 w 3634460"/>
              <a:gd name="connsiteY1" fmla="*/ 1489773 h 4194911"/>
              <a:gd name="connsiteX2" fmla="*/ 1386018 w 3634460"/>
              <a:gd name="connsiteY2" fmla="*/ 1477562 h 4194911"/>
              <a:gd name="connsiteX3" fmla="*/ 1642477 w 3634460"/>
              <a:gd name="connsiteY3" fmla="*/ 1550828 h 4194911"/>
              <a:gd name="connsiteX4" fmla="*/ 1886724 w 3634460"/>
              <a:gd name="connsiteY4" fmla="*/ 1856102 h 4194911"/>
              <a:gd name="connsiteX5" fmla="*/ 2192033 w 3634460"/>
              <a:gd name="connsiteY5" fmla="*/ 2210221 h 4194911"/>
              <a:gd name="connsiteX6" fmla="*/ 3128707 w 3634460"/>
              <a:gd name="connsiteY6" fmla="*/ 2047178 h 4194911"/>
              <a:gd name="connsiteX7" fmla="*/ 3580827 w 3634460"/>
              <a:gd name="connsiteY7" fmla="*/ 2434484 h 4194911"/>
              <a:gd name="connsiteX8" fmla="*/ 3623633 w 3634460"/>
              <a:gd name="connsiteY8" fmla="*/ 3055288 h 4194911"/>
              <a:gd name="connsiteX9" fmla="*/ 3560826 w 3634460"/>
              <a:gd name="connsiteY9" fmla="*/ 3477686 h 4194911"/>
              <a:gd name="connsiteX10" fmla="*/ 3383939 w 3634460"/>
              <a:gd name="connsiteY10" fmla="*/ 3888406 h 4194911"/>
              <a:gd name="connsiteX11" fmla="*/ 3113612 w 3634460"/>
              <a:gd name="connsiteY11" fmla="*/ 4154817 h 4194911"/>
              <a:gd name="connsiteX12" fmla="*/ 2586601 w 3634460"/>
              <a:gd name="connsiteY12" fmla="*/ 4184676 h 4194911"/>
              <a:gd name="connsiteX13" fmla="*/ 1920609 w 3634460"/>
              <a:gd name="connsiteY13" fmla="*/ 4064255 h 4194911"/>
              <a:gd name="connsiteX14" fmla="*/ 1727615 w 3634460"/>
              <a:gd name="connsiteY14" fmla="*/ 3936618 h 4194911"/>
              <a:gd name="connsiteX15" fmla="*/ 1372526 w 3634460"/>
              <a:gd name="connsiteY15" fmla="*/ 3733376 h 4194911"/>
              <a:gd name="connsiteX16" fmla="*/ 1124609 w 3634460"/>
              <a:gd name="connsiteY16" fmla="*/ 3174935 h 4194911"/>
              <a:gd name="connsiteX17" fmla="*/ 1058679 w 3634460"/>
              <a:gd name="connsiteY17" fmla="*/ 2911114 h 4194911"/>
              <a:gd name="connsiteX18" fmla="*/ 960940 w 3634460"/>
              <a:gd name="connsiteY18" fmla="*/ 2742638 h 4194911"/>
              <a:gd name="connsiteX19" fmla="*/ 748541 w 3634460"/>
              <a:gd name="connsiteY19" fmla="*/ 2454487 h 4194911"/>
              <a:gd name="connsiteX20" fmla="*/ 540852 w 3634460"/>
              <a:gd name="connsiteY20" fmla="*/ 2354320 h 4194911"/>
              <a:gd name="connsiteX21" fmla="*/ 122198 w 3634460"/>
              <a:gd name="connsiteY21" fmla="*/ 1599673 h 4194911"/>
              <a:gd name="connsiteX22" fmla="*/ 3912 w 3634460"/>
              <a:gd name="connsiteY22" fmla="*/ 968534 h 4194911"/>
              <a:gd name="connsiteX23" fmla="*/ 232109 w 3634460"/>
              <a:gd name="connsiteY23" fmla="*/ 321352 h 4194911"/>
              <a:gd name="connsiteX24" fmla="*/ 738763 w 3634460"/>
              <a:gd name="connsiteY24" fmla="*/ 97719 h 4194911"/>
              <a:gd name="connsiteX25" fmla="*/ 1105133 w 3634460"/>
              <a:gd name="connsiteY25" fmla="*/ 31 h 4194911"/>
              <a:gd name="connsiteX26" fmla="*/ 1312684 w 3634460"/>
              <a:gd name="connsiteY26" fmla="*/ 89594 h 4194911"/>
              <a:gd name="connsiteX27" fmla="*/ 1389983 w 3634460"/>
              <a:gd name="connsiteY27" fmla="*/ 280884 h 4194911"/>
              <a:gd name="connsiteX28" fmla="*/ 1442865 w 3634460"/>
              <a:gd name="connsiteY28" fmla="*/ 520996 h 4194911"/>
              <a:gd name="connsiteX29" fmla="*/ 1442936 w 3634460"/>
              <a:gd name="connsiteY29" fmla="*/ 765205 h 4194911"/>
              <a:gd name="connsiteX30" fmla="*/ 1300531 w 3634460"/>
              <a:gd name="connsiteY30" fmla="*/ 757113 h 4194911"/>
              <a:gd name="connsiteX31" fmla="*/ 946373 w 3634460"/>
              <a:gd name="connsiteY31" fmla="*/ 757113 h 4194911"/>
              <a:gd name="connsiteX32" fmla="*/ 609989 w 3634460"/>
              <a:gd name="connsiteY32" fmla="*/ 1021921 h 4194911"/>
              <a:gd name="connsiteX33" fmla="*/ 768750 w 3634460"/>
              <a:gd name="connsiteY33" fmla="*/ 1640850 h 4194911"/>
              <a:gd name="connsiteX0" fmla="*/ 818106 w 3683816"/>
              <a:gd name="connsiteY0" fmla="*/ 1640850 h 4194911"/>
              <a:gd name="connsiteX1" fmla="*/ 1203339 w 3683816"/>
              <a:gd name="connsiteY1" fmla="*/ 1489773 h 4194911"/>
              <a:gd name="connsiteX2" fmla="*/ 1435374 w 3683816"/>
              <a:gd name="connsiteY2" fmla="*/ 1477562 h 4194911"/>
              <a:gd name="connsiteX3" fmla="*/ 1691833 w 3683816"/>
              <a:gd name="connsiteY3" fmla="*/ 1550828 h 4194911"/>
              <a:gd name="connsiteX4" fmla="*/ 1936080 w 3683816"/>
              <a:gd name="connsiteY4" fmla="*/ 1856102 h 4194911"/>
              <a:gd name="connsiteX5" fmla="*/ 2241389 w 3683816"/>
              <a:gd name="connsiteY5" fmla="*/ 2210221 h 4194911"/>
              <a:gd name="connsiteX6" fmla="*/ 3178063 w 3683816"/>
              <a:gd name="connsiteY6" fmla="*/ 2047178 h 4194911"/>
              <a:gd name="connsiteX7" fmla="*/ 3630183 w 3683816"/>
              <a:gd name="connsiteY7" fmla="*/ 2434484 h 4194911"/>
              <a:gd name="connsiteX8" fmla="*/ 3672989 w 3683816"/>
              <a:gd name="connsiteY8" fmla="*/ 3055288 h 4194911"/>
              <a:gd name="connsiteX9" fmla="*/ 3610182 w 3683816"/>
              <a:gd name="connsiteY9" fmla="*/ 3477686 h 4194911"/>
              <a:gd name="connsiteX10" fmla="*/ 3433295 w 3683816"/>
              <a:gd name="connsiteY10" fmla="*/ 3888406 h 4194911"/>
              <a:gd name="connsiteX11" fmla="*/ 3162968 w 3683816"/>
              <a:gd name="connsiteY11" fmla="*/ 4154817 h 4194911"/>
              <a:gd name="connsiteX12" fmla="*/ 2635957 w 3683816"/>
              <a:gd name="connsiteY12" fmla="*/ 4184676 h 4194911"/>
              <a:gd name="connsiteX13" fmla="*/ 1969965 w 3683816"/>
              <a:gd name="connsiteY13" fmla="*/ 4064255 h 4194911"/>
              <a:gd name="connsiteX14" fmla="*/ 1776971 w 3683816"/>
              <a:gd name="connsiteY14" fmla="*/ 3936618 h 4194911"/>
              <a:gd name="connsiteX15" fmla="*/ 1421882 w 3683816"/>
              <a:gd name="connsiteY15" fmla="*/ 3733376 h 4194911"/>
              <a:gd name="connsiteX16" fmla="*/ 1173965 w 3683816"/>
              <a:gd name="connsiteY16" fmla="*/ 3174935 h 4194911"/>
              <a:gd name="connsiteX17" fmla="*/ 1108035 w 3683816"/>
              <a:gd name="connsiteY17" fmla="*/ 2911114 h 4194911"/>
              <a:gd name="connsiteX18" fmla="*/ 1010296 w 3683816"/>
              <a:gd name="connsiteY18" fmla="*/ 2742638 h 4194911"/>
              <a:gd name="connsiteX19" fmla="*/ 797897 w 3683816"/>
              <a:gd name="connsiteY19" fmla="*/ 2454487 h 4194911"/>
              <a:gd name="connsiteX20" fmla="*/ 590208 w 3683816"/>
              <a:gd name="connsiteY20" fmla="*/ 2354320 h 4194911"/>
              <a:gd name="connsiteX21" fmla="*/ 48025 w 3683816"/>
              <a:gd name="connsiteY21" fmla="*/ 1599673 h 4194911"/>
              <a:gd name="connsiteX22" fmla="*/ 53268 w 3683816"/>
              <a:gd name="connsiteY22" fmla="*/ 968534 h 4194911"/>
              <a:gd name="connsiteX23" fmla="*/ 281465 w 3683816"/>
              <a:gd name="connsiteY23" fmla="*/ 321352 h 4194911"/>
              <a:gd name="connsiteX24" fmla="*/ 788119 w 3683816"/>
              <a:gd name="connsiteY24" fmla="*/ 97719 h 4194911"/>
              <a:gd name="connsiteX25" fmla="*/ 1154489 w 3683816"/>
              <a:gd name="connsiteY25" fmla="*/ 31 h 4194911"/>
              <a:gd name="connsiteX26" fmla="*/ 1362040 w 3683816"/>
              <a:gd name="connsiteY26" fmla="*/ 89594 h 4194911"/>
              <a:gd name="connsiteX27" fmla="*/ 1439339 w 3683816"/>
              <a:gd name="connsiteY27" fmla="*/ 280884 h 4194911"/>
              <a:gd name="connsiteX28" fmla="*/ 1492221 w 3683816"/>
              <a:gd name="connsiteY28" fmla="*/ 520996 h 4194911"/>
              <a:gd name="connsiteX29" fmla="*/ 1492292 w 3683816"/>
              <a:gd name="connsiteY29" fmla="*/ 765205 h 4194911"/>
              <a:gd name="connsiteX30" fmla="*/ 1349887 w 3683816"/>
              <a:gd name="connsiteY30" fmla="*/ 757113 h 4194911"/>
              <a:gd name="connsiteX31" fmla="*/ 995729 w 3683816"/>
              <a:gd name="connsiteY31" fmla="*/ 757113 h 4194911"/>
              <a:gd name="connsiteX32" fmla="*/ 659345 w 3683816"/>
              <a:gd name="connsiteY32" fmla="*/ 1021921 h 4194911"/>
              <a:gd name="connsiteX33" fmla="*/ 818106 w 3683816"/>
              <a:gd name="connsiteY33" fmla="*/ 1640850 h 4194911"/>
              <a:gd name="connsiteX0" fmla="*/ 884093 w 3749803"/>
              <a:gd name="connsiteY0" fmla="*/ 1640850 h 4194911"/>
              <a:gd name="connsiteX1" fmla="*/ 1269326 w 3749803"/>
              <a:gd name="connsiteY1" fmla="*/ 1489773 h 4194911"/>
              <a:gd name="connsiteX2" fmla="*/ 1501361 w 3749803"/>
              <a:gd name="connsiteY2" fmla="*/ 1477562 h 4194911"/>
              <a:gd name="connsiteX3" fmla="*/ 1757820 w 3749803"/>
              <a:gd name="connsiteY3" fmla="*/ 1550828 h 4194911"/>
              <a:gd name="connsiteX4" fmla="*/ 2002067 w 3749803"/>
              <a:gd name="connsiteY4" fmla="*/ 1856102 h 4194911"/>
              <a:gd name="connsiteX5" fmla="*/ 2307376 w 3749803"/>
              <a:gd name="connsiteY5" fmla="*/ 2210221 h 4194911"/>
              <a:gd name="connsiteX6" fmla="*/ 3244050 w 3749803"/>
              <a:gd name="connsiteY6" fmla="*/ 2047178 h 4194911"/>
              <a:gd name="connsiteX7" fmla="*/ 3696170 w 3749803"/>
              <a:gd name="connsiteY7" fmla="*/ 2434484 h 4194911"/>
              <a:gd name="connsiteX8" fmla="*/ 3738976 w 3749803"/>
              <a:gd name="connsiteY8" fmla="*/ 3055288 h 4194911"/>
              <a:gd name="connsiteX9" fmla="*/ 3676169 w 3749803"/>
              <a:gd name="connsiteY9" fmla="*/ 3477686 h 4194911"/>
              <a:gd name="connsiteX10" fmla="*/ 3499282 w 3749803"/>
              <a:gd name="connsiteY10" fmla="*/ 3888406 h 4194911"/>
              <a:gd name="connsiteX11" fmla="*/ 3228955 w 3749803"/>
              <a:gd name="connsiteY11" fmla="*/ 4154817 h 4194911"/>
              <a:gd name="connsiteX12" fmla="*/ 2701944 w 3749803"/>
              <a:gd name="connsiteY12" fmla="*/ 4184676 h 4194911"/>
              <a:gd name="connsiteX13" fmla="*/ 2035952 w 3749803"/>
              <a:gd name="connsiteY13" fmla="*/ 4064255 h 4194911"/>
              <a:gd name="connsiteX14" fmla="*/ 1842958 w 3749803"/>
              <a:gd name="connsiteY14" fmla="*/ 3936618 h 4194911"/>
              <a:gd name="connsiteX15" fmla="*/ 1487869 w 3749803"/>
              <a:gd name="connsiteY15" fmla="*/ 3733376 h 4194911"/>
              <a:gd name="connsiteX16" fmla="*/ 1239952 w 3749803"/>
              <a:gd name="connsiteY16" fmla="*/ 3174935 h 4194911"/>
              <a:gd name="connsiteX17" fmla="*/ 1174022 w 3749803"/>
              <a:gd name="connsiteY17" fmla="*/ 2911114 h 4194911"/>
              <a:gd name="connsiteX18" fmla="*/ 1076283 w 3749803"/>
              <a:gd name="connsiteY18" fmla="*/ 2742638 h 4194911"/>
              <a:gd name="connsiteX19" fmla="*/ 863884 w 3749803"/>
              <a:gd name="connsiteY19" fmla="*/ 2454487 h 4194911"/>
              <a:gd name="connsiteX20" fmla="*/ 656195 w 3749803"/>
              <a:gd name="connsiteY20" fmla="*/ 2354320 h 4194911"/>
              <a:gd name="connsiteX21" fmla="*/ 114012 w 3749803"/>
              <a:gd name="connsiteY21" fmla="*/ 1599673 h 4194911"/>
              <a:gd name="connsiteX22" fmla="*/ 16313 w 3749803"/>
              <a:gd name="connsiteY22" fmla="*/ 906768 h 4194911"/>
              <a:gd name="connsiteX23" fmla="*/ 347452 w 3749803"/>
              <a:gd name="connsiteY23" fmla="*/ 321352 h 4194911"/>
              <a:gd name="connsiteX24" fmla="*/ 854106 w 3749803"/>
              <a:gd name="connsiteY24" fmla="*/ 97719 h 4194911"/>
              <a:gd name="connsiteX25" fmla="*/ 1220476 w 3749803"/>
              <a:gd name="connsiteY25" fmla="*/ 31 h 4194911"/>
              <a:gd name="connsiteX26" fmla="*/ 1428027 w 3749803"/>
              <a:gd name="connsiteY26" fmla="*/ 89594 h 4194911"/>
              <a:gd name="connsiteX27" fmla="*/ 1505326 w 3749803"/>
              <a:gd name="connsiteY27" fmla="*/ 280884 h 4194911"/>
              <a:gd name="connsiteX28" fmla="*/ 1558208 w 3749803"/>
              <a:gd name="connsiteY28" fmla="*/ 520996 h 4194911"/>
              <a:gd name="connsiteX29" fmla="*/ 1558279 w 3749803"/>
              <a:gd name="connsiteY29" fmla="*/ 765205 h 4194911"/>
              <a:gd name="connsiteX30" fmla="*/ 1415874 w 3749803"/>
              <a:gd name="connsiteY30" fmla="*/ 757113 h 4194911"/>
              <a:gd name="connsiteX31" fmla="*/ 1061716 w 3749803"/>
              <a:gd name="connsiteY31" fmla="*/ 757113 h 4194911"/>
              <a:gd name="connsiteX32" fmla="*/ 725332 w 3749803"/>
              <a:gd name="connsiteY32" fmla="*/ 1021921 h 4194911"/>
              <a:gd name="connsiteX33" fmla="*/ 884093 w 3749803"/>
              <a:gd name="connsiteY33" fmla="*/ 1640850 h 4194911"/>
              <a:gd name="connsiteX0" fmla="*/ 884093 w 3749803"/>
              <a:gd name="connsiteY0" fmla="*/ 1640850 h 4194911"/>
              <a:gd name="connsiteX1" fmla="*/ 1269326 w 3749803"/>
              <a:gd name="connsiteY1" fmla="*/ 1489773 h 4194911"/>
              <a:gd name="connsiteX2" fmla="*/ 1501361 w 3749803"/>
              <a:gd name="connsiteY2" fmla="*/ 1477562 h 4194911"/>
              <a:gd name="connsiteX3" fmla="*/ 1757820 w 3749803"/>
              <a:gd name="connsiteY3" fmla="*/ 1550828 h 4194911"/>
              <a:gd name="connsiteX4" fmla="*/ 2002067 w 3749803"/>
              <a:gd name="connsiteY4" fmla="*/ 1856102 h 4194911"/>
              <a:gd name="connsiteX5" fmla="*/ 2307376 w 3749803"/>
              <a:gd name="connsiteY5" fmla="*/ 2210221 h 4194911"/>
              <a:gd name="connsiteX6" fmla="*/ 3244050 w 3749803"/>
              <a:gd name="connsiteY6" fmla="*/ 2047178 h 4194911"/>
              <a:gd name="connsiteX7" fmla="*/ 3696170 w 3749803"/>
              <a:gd name="connsiteY7" fmla="*/ 2434484 h 4194911"/>
              <a:gd name="connsiteX8" fmla="*/ 3738976 w 3749803"/>
              <a:gd name="connsiteY8" fmla="*/ 3055288 h 4194911"/>
              <a:gd name="connsiteX9" fmla="*/ 3676169 w 3749803"/>
              <a:gd name="connsiteY9" fmla="*/ 3477686 h 4194911"/>
              <a:gd name="connsiteX10" fmla="*/ 3499282 w 3749803"/>
              <a:gd name="connsiteY10" fmla="*/ 3888406 h 4194911"/>
              <a:gd name="connsiteX11" fmla="*/ 3228955 w 3749803"/>
              <a:gd name="connsiteY11" fmla="*/ 4154817 h 4194911"/>
              <a:gd name="connsiteX12" fmla="*/ 2701944 w 3749803"/>
              <a:gd name="connsiteY12" fmla="*/ 4184676 h 4194911"/>
              <a:gd name="connsiteX13" fmla="*/ 2035952 w 3749803"/>
              <a:gd name="connsiteY13" fmla="*/ 4064255 h 4194911"/>
              <a:gd name="connsiteX14" fmla="*/ 1842958 w 3749803"/>
              <a:gd name="connsiteY14" fmla="*/ 3936618 h 4194911"/>
              <a:gd name="connsiteX15" fmla="*/ 1487869 w 3749803"/>
              <a:gd name="connsiteY15" fmla="*/ 3733376 h 4194911"/>
              <a:gd name="connsiteX16" fmla="*/ 1239952 w 3749803"/>
              <a:gd name="connsiteY16" fmla="*/ 3174935 h 4194911"/>
              <a:gd name="connsiteX17" fmla="*/ 1174022 w 3749803"/>
              <a:gd name="connsiteY17" fmla="*/ 2911114 h 4194911"/>
              <a:gd name="connsiteX18" fmla="*/ 1076283 w 3749803"/>
              <a:gd name="connsiteY18" fmla="*/ 2742638 h 4194911"/>
              <a:gd name="connsiteX19" fmla="*/ 863884 w 3749803"/>
              <a:gd name="connsiteY19" fmla="*/ 2454487 h 4194911"/>
              <a:gd name="connsiteX20" fmla="*/ 656195 w 3749803"/>
              <a:gd name="connsiteY20" fmla="*/ 2354320 h 4194911"/>
              <a:gd name="connsiteX21" fmla="*/ 114012 w 3749803"/>
              <a:gd name="connsiteY21" fmla="*/ 1599673 h 4194911"/>
              <a:gd name="connsiteX22" fmla="*/ 16313 w 3749803"/>
              <a:gd name="connsiteY22" fmla="*/ 906768 h 4194911"/>
              <a:gd name="connsiteX23" fmla="*/ 347452 w 3749803"/>
              <a:gd name="connsiteY23" fmla="*/ 321352 h 4194911"/>
              <a:gd name="connsiteX24" fmla="*/ 854106 w 3749803"/>
              <a:gd name="connsiteY24" fmla="*/ 97719 h 4194911"/>
              <a:gd name="connsiteX25" fmla="*/ 1220476 w 3749803"/>
              <a:gd name="connsiteY25" fmla="*/ 31 h 4194911"/>
              <a:gd name="connsiteX26" fmla="*/ 1428027 w 3749803"/>
              <a:gd name="connsiteY26" fmla="*/ 89594 h 4194911"/>
              <a:gd name="connsiteX27" fmla="*/ 1505326 w 3749803"/>
              <a:gd name="connsiteY27" fmla="*/ 280884 h 4194911"/>
              <a:gd name="connsiteX28" fmla="*/ 1558208 w 3749803"/>
              <a:gd name="connsiteY28" fmla="*/ 520996 h 4194911"/>
              <a:gd name="connsiteX29" fmla="*/ 1558279 w 3749803"/>
              <a:gd name="connsiteY29" fmla="*/ 765205 h 4194911"/>
              <a:gd name="connsiteX30" fmla="*/ 1415874 w 3749803"/>
              <a:gd name="connsiteY30" fmla="*/ 757113 h 4194911"/>
              <a:gd name="connsiteX31" fmla="*/ 1061716 w 3749803"/>
              <a:gd name="connsiteY31" fmla="*/ 757113 h 4194911"/>
              <a:gd name="connsiteX32" fmla="*/ 581213 w 3749803"/>
              <a:gd name="connsiteY32" fmla="*/ 1001332 h 4194911"/>
              <a:gd name="connsiteX33" fmla="*/ 884093 w 3749803"/>
              <a:gd name="connsiteY33" fmla="*/ 1640850 h 4194911"/>
              <a:gd name="connsiteX0" fmla="*/ 884093 w 3749803"/>
              <a:gd name="connsiteY0" fmla="*/ 1640850 h 4194911"/>
              <a:gd name="connsiteX1" fmla="*/ 1269326 w 3749803"/>
              <a:gd name="connsiteY1" fmla="*/ 1489773 h 4194911"/>
              <a:gd name="connsiteX2" fmla="*/ 1501361 w 3749803"/>
              <a:gd name="connsiteY2" fmla="*/ 1477562 h 4194911"/>
              <a:gd name="connsiteX3" fmla="*/ 1757820 w 3749803"/>
              <a:gd name="connsiteY3" fmla="*/ 1550828 h 4194911"/>
              <a:gd name="connsiteX4" fmla="*/ 2002067 w 3749803"/>
              <a:gd name="connsiteY4" fmla="*/ 1856102 h 4194911"/>
              <a:gd name="connsiteX5" fmla="*/ 2307376 w 3749803"/>
              <a:gd name="connsiteY5" fmla="*/ 2210221 h 4194911"/>
              <a:gd name="connsiteX6" fmla="*/ 3244050 w 3749803"/>
              <a:gd name="connsiteY6" fmla="*/ 2047178 h 4194911"/>
              <a:gd name="connsiteX7" fmla="*/ 3696170 w 3749803"/>
              <a:gd name="connsiteY7" fmla="*/ 2434484 h 4194911"/>
              <a:gd name="connsiteX8" fmla="*/ 3738976 w 3749803"/>
              <a:gd name="connsiteY8" fmla="*/ 3055288 h 4194911"/>
              <a:gd name="connsiteX9" fmla="*/ 3676169 w 3749803"/>
              <a:gd name="connsiteY9" fmla="*/ 3477686 h 4194911"/>
              <a:gd name="connsiteX10" fmla="*/ 3499282 w 3749803"/>
              <a:gd name="connsiteY10" fmla="*/ 3888406 h 4194911"/>
              <a:gd name="connsiteX11" fmla="*/ 3228955 w 3749803"/>
              <a:gd name="connsiteY11" fmla="*/ 4154817 h 4194911"/>
              <a:gd name="connsiteX12" fmla="*/ 2701944 w 3749803"/>
              <a:gd name="connsiteY12" fmla="*/ 4184676 h 4194911"/>
              <a:gd name="connsiteX13" fmla="*/ 2035952 w 3749803"/>
              <a:gd name="connsiteY13" fmla="*/ 4064255 h 4194911"/>
              <a:gd name="connsiteX14" fmla="*/ 1842958 w 3749803"/>
              <a:gd name="connsiteY14" fmla="*/ 3936618 h 4194911"/>
              <a:gd name="connsiteX15" fmla="*/ 1487869 w 3749803"/>
              <a:gd name="connsiteY15" fmla="*/ 3733376 h 4194911"/>
              <a:gd name="connsiteX16" fmla="*/ 1239952 w 3749803"/>
              <a:gd name="connsiteY16" fmla="*/ 3174935 h 4194911"/>
              <a:gd name="connsiteX17" fmla="*/ 1174022 w 3749803"/>
              <a:gd name="connsiteY17" fmla="*/ 2911114 h 4194911"/>
              <a:gd name="connsiteX18" fmla="*/ 1076283 w 3749803"/>
              <a:gd name="connsiteY18" fmla="*/ 2742638 h 4194911"/>
              <a:gd name="connsiteX19" fmla="*/ 863884 w 3749803"/>
              <a:gd name="connsiteY19" fmla="*/ 2454487 h 4194911"/>
              <a:gd name="connsiteX20" fmla="*/ 656195 w 3749803"/>
              <a:gd name="connsiteY20" fmla="*/ 2354320 h 4194911"/>
              <a:gd name="connsiteX21" fmla="*/ 114012 w 3749803"/>
              <a:gd name="connsiteY21" fmla="*/ 1599673 h 4194911"/>
              <a:gd name="connsiteX22" fmla="*/ 16313 w 3749803"/>
              <a:gd name="connsiteY22" fmla="*/ 906768 h 4194911"/>
              <a:gd name="connsiteX23" fmla="*/ 347452 w 3749803"/>
              <a:gd name="connsiteY23" fmla="*/ 321352 h 4194911"/>
              <a:gd name="connsiteX24" fmla="*/ 854106 w 3749803"/>
              <a:gd name="connsiteY24" fmla="*/ 97719 h 4194911"/>
              <a:gd name="connsiteX25" fmla="*/ 1220476 w 3749803"/>
              <a:gd name="connsiteY25" fmla="*/ 31 h 4194911"/>
              <a:gd name="connsiteX26" fmla="*/ 1428027 w 3749803"/>
              <a:gd name="connsiteY26" fmla="*/ 89594 h 4194911"/>
              <a:gd name="connsiteX27" fmla="*/ 1505326 w 3749803"/>
              <a:gd name="connsiteY27" fmla="*/ 280884 h 4194911"/>
              <a:gd name="connsiteX28" fmla="*/ 1558208 w 3749803"/>
              <a:gd name="connsiteY28" fmla="*/ 520996 h 4194911"/>
              <a:gd name="connsiteX29" fmla="*/ 1558279 w 3749803"/>
              <a:gd name="connsiteY29" fmla="*/ 765205 h 4194911"/>
              <a:gd name="connsiteX30" fmla="*/ 1415874 w 3749803"/>
              <a:gd name="connsiteY30" fmla="*/ 757113 h 4194911"/>
              <a:gd name="connsiteX31" fmla="*/ 1061716 w 3749803"/>
              <a:gd name="connsiteY31" fmla="*/ 757113 h 4194911"/>
              <a:gd name="connsiteX32" fmla="*/ 684155 w 3749803"/>
              <a:gd name="connsiteY32" fmla="*/ 980744 h 4194911"/>
              <a:gd name="connsiteX33" fmla="*/ 884093 w 3749803"/>
              <a:gd name="connsiteY33" fmla="*/ 1640850 h 41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49803" h="4194911">
                <a:moveTo>
                  <a:pt x="884093" y="1640850"/>
                </a:moveTo>
                <a:cubicBezTo>
                  <a:pt x="981621" y="1725688"/>
                  <a:pt x="1166448" y="1516988"/>
                  <a:pt x="1269326" y="1489773"/>
                </a:cubicBezTo>
                <a:cubicBezTo>
                  <a:pt x="1372204" y="1462558"/>
                  <a:pt x="1419945" y="1467386"/>
                  <a:pt x="1501361" y="1477562"/>
                </a:cubicBezTo>
                <a:cubicBezTo>
                  <a:pt x="1582777" y="1487738"/>
                  <a:pt x="1674369" y="1487738"/>
                  <a:pt x="1757820" y="1550828"/>
                </a:cubicBezTo>
                <a:cubicBezTo>
                  <a:pt x="1841271" y="1613918"/>
                  <a:pt x="1910474" y="1746203"/>
                  <a:pt x="2002067" y="1856102"/>
                </a:cubicBezTo>
                <a:cubicBezTo>
                  <a:pt x="2093660" y="1966001"/>
                  <a:pt x="2100379" y="2178375"/>
                  <a:pt x="2307376" y="2210221"/>
                </a:cubicBezTo>
                <a:cubicBezTo>
                  <a:pt x="2514373" y="2242067"/>
                  <a:pt x="3012584" y="2009801"/>
                  <a:pt x="3244050" y="2047178"/>
                </a:cubicBezTo>
                <a:cubicBezTo>
                  <a:pt x="3475516" y="2084555"/>
                  <a:pt x="3613682" y="2266466"/>
                  <a:pt x="3696170" y="2434484"/>
                </a:cubicBezTo>
                <a:cubicBezTo>
                  <a:pt x="3778658" y="2602502"/>
                  <a:pt x="3742309" y="2881421"/>
                  <a:pt x="3738976" y="3055288"/>
                </a:cubicBezTo>
                <a:cubicBezTo>
                  <a:pt x="3735643" y="3229155"/>
                  <a:pt x="3716118" y="3338833"/>
                  <a:pt x="3676169" y="3477686"/>
                </a:cubicBezTo>
                <a:cubicBezTo>
                  <a:pt x="3636220" y="3616539"/>
                  <a:pt x="3573818" y="3775551"/>
                  <a:pt x="3499282" y="3888406"/>
                </a:cubicBezTo>
                <a:cubicBezTo>
                  <a:pt x="3424746" y="4001261"/>
                  <a:pt x="3361844" y="4105439"/>
                  <a:pt x="3228955" y="4154817"/>
                </a:cubicBezTo>
                <a:cubicBezTo>
                  <a:pt x="3096066" y="4204195"/>
                  <a:pt x="2900778" y="4199770"/>
                  <a:pt x="2701944" y="4184676"/>
                </a:cubicBezTo>
                <a:cubicBezTo>
                  <a:pt x="2503110" y="4169582"/>
                  <a:pt x="2179116" y="4105598"/>
                  <a:pt x="2035952" y="4064255"/>
                </a:cubicBezTo>
                <a:cubicBezTo>
                  <a:pt x="1892788" y="4022912"/>
                  <a:pt x="1934305" y="3991764"/>
                  <a:pt x="1842958" y="3936618"/>
                </a:cubicBezTo>
                <a:cubicBezTo>
                  <a:pt x="1751611" y="3881472"/>
                  <a:pt x="1588370" y="3860323"/>
                  <a:pt x="1487869" y="3733376"/>
                </a:cubicBezTo>
                <a:cubicBezTo>
                  <a:pt x="1387368" y="3606429"/>
                  <a:pt x="1292260" y="3311979"/>
                  <a:pt x="1239952" y="3174935"/>
                </a:cubicBezTo>
                <a:cubicBezTo>
                  <a:pt x="1187644" y="3037891"/>
                  <a:pt x="1201300" y="2983164"/>
                  <a:pt x="1174022" y="2911114"/>
                </a:cubicBezTo>
                <a:cubicBezTo>
                  <a:pt x="1146744" y="2839065"/>
                  <a:pt x="1127973" y="2818742"/>
                  <a:pt x="1076283" y="2742638"/>
                </a:cubicBezTo>
                <a:cubicBezTo>
                  <a:pt x="1024593" y="2666534"/>
                  <a:pt x="933899" y="2519207"/>
                  <a:pt x="863884" y="2454487"/>
                </a:cubicBezTo>
                <a:cubicBezTo>
                  <a:pt x="793869" y="2389767"/>
                  <a:pt x="781174" y="2496789"/>
                  <a:pt x="656195" y="2354320"/>
                </a:cubicBezTo>
                <a:cubicBezTo>
                  <a:pt x="531216" y="2211851"/>
                  <a:pt x="220659" y="1840932"/>
                  <a:pt x="114012" y="1599673"/>
                </a:cubicBezTo>
                <a:cubicBezTo>
                  <a:pt x="7365" y="1358414"/>
                  <a:pt x="-22594" y="1119821"/>
                  <a:pt x="16313" y="906768"/>
                </a:cubicBezTo>
                <a:cubicBezTo>
                  <a:pt x="55220" y="693715"/>
                  <a:pt x="207820" y="456194"/>
                  <a:pt x="347452" y="321352"/>
                </a:cubicBezTo>
                <a:cubicBezTo>
                  <a:pt x="487084" y="186511"/>
                  <a:pt x="708602" y="151273"/>
                  <a:pt x="854106" y="97719"/>
                </a:cubicBezTo>
                <a:cubicBezTo>
                  <a:pt x="999610" y="44166"/>
                  <a:pt x="1124823" y="1385"/>
                  <a:pt x="1220476" y="31"/>
                </a:cubicBezTo>
                <a:cubicBezTo>
                  <a:pt x="1316129" y="-1323"/>
                  <a:pt x="1380552" y="42785"/>
                  <a:pt x="1428027" y="89594"/>
                </a:cubicBezTo>
                <a:cubicBezTo>
                  <a:pt x="1475502" y="136403"/>
                  <a:pt x="1483629" y="208984"/>
                  <a:pt x="1505326" y="280884"/>
                </a:cubicBezTo>
                <a:cubicBezTo>
                  <a:pt x="1527023" y="352784"/>
                  <a:pt x="1549383" y="440276"/>
                  <a:pt x="1558208" y="520996"/>
                </a:cubicBezTo>
                <a:cubicBezTo>
                  <a:pt x="1567033" y="601716"/>
                  <a:pt x="1582001" y="725852"/>
                  <a:pt x="1558279" y="765205"/>
                </a:cubicBezTo>
                <a:cubicBezTo>
                  <a:pt x="1534557" y="804558"/>
                  <a:pt x="1498634" y="758462"/>
                  <a:pt x="1415874" y="757113"/>
                </a:cubicBezTo>
                <a:cubicBezTo>
                  <a:pt x="1333114" y="755764"/>
                  <a:pt x="1139061" y="716410"/>
                  <a:pt x="1061716" y="757113"/>
                </a:cubicBezTo>
                <a:cubicBezTo>
                  <a:pt x="984371" y="797816"/>
                  <a:pt x="713759" y="833455"/>
                  <a:pt x="684155" y="980744"/>
                </a:cubicBezTo>
                <a:cubicBezTo>
                  <a:pt x="654551" y="1128033"/>
                  <a:pt x="786565" y="1556012"/>
                  <a:pt x="884093" y="1640850"/>
                </a:cubicBezTo>
                <a:close/>
              </a:path>
            </a:pathLst>
          </a:custGeom>
          <a:gradFill flip="none" rotWithShape="1">
            <a:gsLst>
              <a:gs pos="0">
                <a:schemeClr val="accent2">
                  <a:tint val="100000"/>
                  <a:shade val="100000"/>
                  <a:satMod val="130000"/>
                  <a:alpha val="30000"/>
                </a:schemeClr>
              </a:gs>
              <a:gs pos="100000">
                <a:schemeClr val="accent2">
                  <a:tint val="50000"/>
                  <a:shade val="100000"/>
                  <a:satMod val="350000"/>
                  <a:alpha val="30000"/>
                </a:schemeClr>
              </a:gs>
            </a:gsLst>
            <a:lin ang="1620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Freeform 15"/>
          <p:cNvSpPr/>
          <p:nvPr/>
        </p:nvSpPr>
        <p:spPr>
          <a:xfrm>
            <a:off x="2432599" y="2238629"/>
            <a:ext cx="1450989" cy="2323859"/>
          </a:xfrm>
          <a:custGeom>
            <a:avLst/>
            <a:gdLst>
              <a:gd name="connsiteX0" fmla="*/ 220258 w 3174747"/>
              <a:gd name="connsiteY0" fmla="*/ 130117 h 5079397"/>
              <a:gd name="connsiteX1" fmla="*/ 354594 w 3174747"/>
              <a:gd name="connsiteY1" fmla="*/ 704034 h 5079397"/>
              <a:gd name="connsiteX2" fmla="*/ 269108 w 3174747"/>
              <a:gd name="connsiteY2" fmla="*/ 984887 h 5079397"/>
              <a:gd name="connsiteX3" fmla="*/ 317957 w 3174747"/>
              <a:gd name="connsiteY3" fmla="*/ 2242620 h 5079397"/>
              <a:gd name="connsiteX4" fmla="*/ 305745 w 3174747"/>
              <a:gd name="connsiteY4" fmla="*/ 2474628 h 5079397"/>
              <a:gd name="connsiteX5" fmla="*/ 98135 w 3174747"/>
              <a:gd name="connsiteY5" fmla="*/ 2987490 h 5079397"/>
              <a:gd name="connsiteX6" fmla="*/ 436 w 3174747"/>
              <a:gd name="connsiteY6" fmla="*/ 3390453 h 5079397"/>
              <a:gd name="connsiteX7" fmla="*/ 73710 w 3174747"/>
              <a:gd name="connsiteY7" fmla="*/ 3939948 h 5079397"/>
              <a:gd name="connsiteX8" fmla="*/ 317957 w 3174747"/>
              <a:gd name="connsiteY8" fmla="*/ 4342911 h 5079397"/>
              <a:gd name="connsiteX9" fmla="*/ 586629 w 3174747"/>
              <a:gd name="connsiteY9" fmla="*/ 4538287 h 5079397"/>
              <a:gd name="connsiteX10" fmla="*/ 867513 w 3174747"/>
              <a:gd name="connsiteY10" fmla="*/ 4733663 h 5079397"/>
              <a:gd name="connsiteX11" fmla="*/ 1368220 w 3174747"/>
              <a:gd name="connsiteY11" fmla="*/ 4880194 h 5079397"/>
              <a:gd name="connsiteX12" fmla="*/ 1856714 w 3174747"/>
              <a:gd name="connsiteY12" fmla="*/ 4953460 h 5079397"/>
              <a:gd name="connsiteX13" fmla="*/ 2259721 w 3174747"/>
              <a:gd name="connsiteY13" fmla="*/ 5075570 h 5079397"/>
              <a:gd name="connsiteX14" fmla="*/ 2931401 w 3174747"/>
              <a:gd name="connsiteY14" fmla="*/ 5038937 h 5079397"/>
              <a:gd name="connsiteX15" fmla="*/ 3065737 w 3174747"/>
              <a:gd name="connsiteY15" fmla="*/ 4941249 h 5079397"/>
              <a:gd name="connsiteX16" fmla="*/ 3053524 w 3174747"/>
              <a:gd name="connsiteY16" fmla="*/ 4880194 h 5079397"/>
              <a:gd name="connsiteX17" fmla="*/ 1539193 w 3174747"/>
              <a:gd name="connsiteY17" fmla="*/ 3744572 h 5079397"/>
              <a:gd name="connsiteX18" fmla="*/ 1526980 w 3174747"/>
              <a:gd name="connsiteY18" fmla="*/ 3366031 h 5079397"/>
              <a:gd name="connsiteX19" fmla="*/ 1087336 w 3174747"/>
              <a:gd name="connsiteY19" fmla="*/ 3048545 h 5079397"/>
              <a:gd name="connsiteX20" fmla="*/ 1258308 w 3174747"/>
              <a:gd name="connsiteY20" fmla="*/ 2804325 h 5079397"/>
              <a:gd name="connsiteX21" fmla="*/ 1294946 w 3174747"/>
              <a:gd name="connsiteY21" fmla="*/ 2560105 h 5079397"/>
              <a:gd name="connsiteX22" fmla="*/ 1136185 w 3174747"/>
              <a:gd name="connsiteY22" fmla="*/ 2474628 h 5079397"/>
              <a:gd name="connsiteX23" fmla="*/ 891938 w 3174747"/>
              <a:gd name="connsiteY23" fmla="*/ 2511261 h 5079397"/>
              <a:gd name="connsiteX24" fmla="*/ 696540 w 3174747"/>
              <a:gd name="connsiteY24" fmla="*/ 2315886 h 5079397"/>
              <a:gd name="connsiteX25" fmla="*/ 525567 w 3174747"/>
              <a:gd name="connsiteY25" fmla="*/ 1632070 h 5079397"/>
              <a:gd name="connsiteX26" fmla="*/ 733177 w 3174747"/>
              <a:gd name="connsiteY26" fmla="*/ 960465 h 5079397"/>
              <a:gd name="connsiteX27" fmla="*/ 1136185 w 3174747"/>
              <a:gd name="connsiteY27" fmla="*/ 691823 h 5079397"/>
              <a:gd name="connsiteX28" fmla="*/ 1649104 w 3174747"/>
              <a:gd name="connsiteY28" fmla="*/ 557502 h 5079397"/>
              <a:gd name="connsiteX29" fmla="*/ 2027687 w 3174747"/>
              <a:gd name="connsiteY29" fmla="*/ 313282 h 5079397"/>
              <a:gd name="connsiteX30" fmla="*/ 2137598 w 3174747"/>
              <a:gd name="connsiteY30" fmla="*/ 69062 h 5079397"/>
              <a:gd name="connsiteX31" fmla="*/ 2003262 w 3174747"/>
              <a:gd name="connsiteY31" fmla="*/ 8008 h 5079397"/>
              <a:gd name="connsiteX32" fmla="*/ 1624679 w 3174747"/>
              <a:gd name="connsiteY32" fmla="*/ 215594 h 5079397"/>
              <a:gd name="connsiteX33" fmla="*/ 757602 w 3174747"/>
              <a:gd name="connsiteY33" fmla="*/ 435392 h 5079397"/>
              <a:gd name="connsiteX34" fmla="*/ 537780 w 3174747"/>
              <a:gd name="connsiteY34" fmla="*/ 154539 h 5079397"/>
              <a:gd name="connsiteX35" fmla="*/ 220258 w 3174747"/>
              <a:gd name="connsiteY35" fmla="*/ 130117 h 5079397"/>
              <a:gd name="connsiteX0" fmla="*/ 220032 w 3174521"/>
              <a:gd name="connsiteY0" fmla="*/ 130117 h 5079397"/>
              <a:gd name="connsiteX1" fmla="*/ 354368 w 3174521"/>
              <a:gd name="connsiteY1" fmla="*/ 704034 h 5079397"/>
              <a:gd name="connsiteX2" fmla="*/ 268882 w 3174521"/>
              <a:gd name="connsiteY2" fmla="*/ 984887 h 5079397"/>
              <a:gd name="connsiteX3" fmla="*/ 317731 w 3174521"/>
              <a:gd name="connsiteY3" fmla="*/ 2242620 h 5079397"/>
              <a:gd name="connsiteX4" fmla="*/ 305519 w 3174521"/>
              <a:gd name="connsiteY4" fmla="*/ 2474628 h 5079397"/>
              <a:gd name="connsiteX5" fmla="*/ 97909 w 3174521"/>
              <a:gd name="connsiteY5" fmla="*/ 2987490 h 5079397"/>
              <a:gd name="connsiteX6" fmla="*/ 210 w 3174521"/>
              <a:gd name="connsiteY6" fmla="*/ 3390453 h 5079397"/>
              <a:gd name="connsiteX7" fmla="*/ 73484 w 3174521"/>
              <a:gd name="connsiteY7" fmla="*/ 3939948 h 5079397"/>
              <a:gd name="connsiteX8" fmla="*/ 126248 w 3174521"/>
              <a:gd name="connsiteY8" fmla="*/ 4408097 h 5079397"/>
              <a:gd name="connsiteX9" fmla="*/ 586403 w 3174521"/>
              <a:gd name="connsiteY9" fmla="*/ 4538287 h 5079397"/>
              <a:gd name="connsiteX10" fmla="*/ 867287 w 3174521"/>
              <a:gd name="connsiteY10" fmla="*/ 4733663 h 5079397"/>
              <a:gd name="connsiteX11" fmla="*/ 1367994 w 3174521"/>
              <a:gd name="connsiteY11" fmla="*/ 4880194 h 5079397"/>
              <a:gd name="connsiteX12" fmla="*/ 1856488 w 3174521"/>
              <a:gd name="connsiteY12" fmla="*/ 4953460 h 5079397"/>
              <a:gd name="connsiteX13" fmla="*/ 2259495 w 3174521"/>
              <a:gd name="connsiteY13" fmla="*/ 5075570 h 5079397"/>
              <a:gd name="connsiteX14" fmla="*/ 2931175 w 3174521"/>
              <a:gd name="connsiteY14" fmla="*/ 5038937 h 5079397"/>
              <a:gd name="connsiteX15" fmla="*/ 3065511 w 3174521"/>
              <a:gd name="connsiteY15" fmla="*/ 4941249 h 5079397"/>
              <a:gd name="connsiteX16" fmla="*/ 3053298 w 3174521"/>
              <a:gd name="connsiteY16" fmla="*/ 4880194 h 5079397"/>
              <a:gd name="connsiteX17" fmla="*/ 1538967 w 3174521"/>
              <a:gd name="connsiteY17" fmla="*/ 3744572 h 5079397"/>
              <a:gd name="connsiteX18" fmla="*/ 1526754 w 3174521"/>
              <a:gd name="connsiteY18" fmla="*/ 3366031 h 5079397"/>
              <a:gd name="connsiteX19" fmla="*/ 1087110 w 3174521"/>
              <a:gd name="connsiteY19" fmla="*/ 3048545 h 5079397"/>
              <a:gd name="connsiteX20" fmla="*/ 1258082 w 3174521"/>
              <a:gd name="connsiteY20" fmla="*/ 2804325 h 5079397"/>
              <a:gd name="connsiteX21" fmla="*/ 1294720 w 3174521"/>
              <a:gd name="connsiteY21" fmla="*/ 2560105 h 5079397"/>
              <a:gd name="connsiteX22" fmla="*/ 1135959 w 3174521"/>
              <a:gd name="connsiteY22" fmla="*/ 2474628 h 5079397"/>
              <a:gd name="connsiteX23" fmla="*/ 891712 w 3174521"/>
              <a:gd name="connsiteY23" fmla="*/ 2511261 h 5079397"/>
              <a:gd name="connsiteX24" fmla="*/ 696314 w 3174521"/>
              <a:gd name="connsiteY24" fmla="*/ 2315886 h 5079397"/>
              <a:gd name="connsiteX25" fmla="*/ 525341 w 3174521"/>
              <a:gd name="connsiteY25" fmla="*/ 1632070 h 5079397"/>
              <a:gd name="connsiteX26" fmla="*/ 732951 w 3174521"/>
              <a:gd name="connsiteY26" fmla="*/ 960465 h 5079397"/>
              <a:gd name="connsiteX27" fmla="*/ 1135959 w 3174521"/>
              <a:gd name="connsiteY27" fmla="*/ 691823 h 5079397"/>
              <a:gd name="connsiteX28" fmla="*/ 1648878 w 3174521"/>
              <a:gd name="connsiteY28" fmla="*/ 557502 h 5079397"/>
              <a:gd name="connsiteX29" fmla="*/ 2027461 w 3174521"/>
              <a:gd name="connsiteY29" fmla="*/ 313282 h 5079397"/>
              <a:gd name="connsiteX30" fmla="*/ 2137372 w 3174521"/>
              <a:gd name="connsiteY30" fmla="*/ 69062 h 5079397"/>
              <a:gd name="connsiteX31" fmla="*/ 2003036 w 3174521"/>
              <a:gd name="connsiteY31" fmla="*/ 8008 h 5079397"/>
              <a:gd name="connsiteX32" fmla="*/ 1624453 w 3174521"/>
              <a:gd name="connsiteY32" fmla="*/ 215594 h 5079397"/>
              <a:gd name="connsiteX33" fmla="*/ 757376 w 3174521"/>
              <a:gd name="connsiteY33" fmla="*/ 435392 h 5079397"/>
              <a:gd name="connsiteX34" fmla="*/ 537554 w 3174521"/>
              <a:gd name="connsiteY34" fmla="*/ 154539 h 5079397"/>
              <a:gd name="connsiteX35" fmla="*/ 220032 w 3174521"/>
              <a:gd name="connsiteY35" fmla="*/ 130117 h 5079397"/>
              <a:gd name="connsiteX0" fmla="*/ 222116 w 3176605"/>
              <a:gd name="connsiteY0" fmla="*/ 130117 h 5079397"/>
              <a:gd name="connsiteX1" fmla="*/ 356452 w 3176605"/>
              <a:gd name="connsiteY1" fmla="*/ 704034 h 5079397"/>
              <a:gd name="connsiteX2" fmla="*/ 270966 w 3176605"/>
              <a:gd name="connsiteY2" fmla="*/ 984887 h 5079397"/>
              <a:gd name="connsiteX3" fmla="*/ 319815 w 3176605"/>
              <a:gd name="connsiteY3" fmla="*/ 2242620 h 5079397"/>
              <a:gd name="connsiteX4" fmla="*/ 307603 w 3176605"/>
              <a:gd name="connsiteY4" fmla="*/ 2474628 h 5079397"/>
              <a:gd name="connsiteX5" fmla="*/ 99993 w 3176605"/>
              <a:gd name="connsiteY5" fmla="*/ 2987490 h 5079397"/>
              <a:gd name="connsiteX6" fmla="*/ 2294 w 3176605"/>
              <a:gd name="connsiteY6" fmla="*/ 3390453 h 5079397"/>
              <a:gd name="connsiteX7" fmla="*/ 38901 w 3176605"/>
              <a:gd name="connsiteY7" fmla="*/ 3948097 h 5079397"/>
              <a:gd name="connsiteX8" fmla="*/ 128332 w 3176605"/>
              <a:gd name="connsiteY8" fmla="*/ 4408097 h 5079397"/>
              <a:gd name="connsiteX9" fmla="*/ 588487 w 3176605"/>
              <a:gd name="connsiteY9" fmla="*/ 4538287 h 5079397"/>
              <a:gd name="connsiteX10" fmla="*/ 869371 w 3176605"/>
              <a:gd name="connsiteY10" fmla="*/ 4733663 h 5079397"/>
              <a:gd name="connsiteX11" fmla="*/ 1370078 w 3176605"/>
              <a:gd name="connsiteY11" fmla="*/ 4880194 h 5079397"/>
              <a:gd name="connsiteX12" fmla="*/ 1858572 w 3176605"/>
              <a:gd name="connsiteY12" fmla="*/ 4953460 h 5079397"/>
              <a:gd name="connsiteX13" fmla="*/ 2261579 w 3176605"/>
              <a:gd name="connsiteY13" fmla="*/ 5075570 h 5079397"/>
              <a:gd name="connsiteX14" fmla="*/ 2933259 w 3176605"/>
              <a:gd name="connsiteY14" fmla="*/ 5038937 h 5079397"/>
              <a:gd name="connsiteX15" fmla="*/ 3067595 w 3176605"/>
              <a:gd name="connsiteY15" fmla="*/ 4941249 h 5079397"/>
              <a:gd name="connsiteX16" fmla="*/ 3055382 w 3176605"/>
              <a:gd name="connsiteY16" fmla="*/ 4880194 h 5079397"/>
              <a:gd name="connsiteX17" fmla="*/ 1541051 w 3176605"/>
              <a:gd name="connsiteY17" fmla="*/ 3744572 h 5079397"/>
              <a:gd name="connsiteX18" fmla="*/ 1528838 w 3176605"/>
              <a:gd name="connsiteY18" fmla="*/ 3366031 h 5079397"/>
              <a:gd name="connsiteX19" fmla="*/ 1089194 w 3176605"/>
              <a:gd name="connsiteY19" fmla="*/ 3048545 h 5079397"/>
              <a:gd name="connsiteX20" fmla="*/ 1260166 w 3176605"/>
              <a:gd name="connsiteY20" fmla="*/ 2804325 h 5079397"/>
              <a:gd name="connsiteX21" fmla="*/ 1296804 w 3176605"/>
              <a:gd name="connsiteY21" fmla="*/ 2560105 h 5079397"/>
              <a:gd name="connsiteX22" fmla="*/ 1138043 w 3176605"/>
              <a:gd name="connsiteY22" fmla="*/ 2474628 h 5079397"/>
              <a:gd name="connsiteX23" fmla="*/ 893796 w 3176605"/>
              <a:gd name="connsiteY23" fmla="*/ 2511261 h 5079397"/>
              <a:gd name="connsiteX24" fmla="*/ 698398 w 3176605"/>
              <a:gd name="connsiteY24" fmla="*/ 2315886 h 5079397"/>
              <a:gd name="connsiteX25" fmla="*/ 527425 w 3176605"/>
              <a:gd name="connsiteY25" fmla="*/ 1632070 h 5079397"/>
              <a:gd name="connsiteX26" fmla="*/ 735035 w 3176605"/>
              <a:gd name="connsiteY26" fmla="*/ 960465 h 5079397"/>
              <a:gd name="connsiteX27" fmla="*/ 1138043 w 3176605"/>
              <a:gd name="connsiteY27" fmla="*/ 691823 h 5079397"/>
              <a:gd name="connsiteX28" fmla="*/ 1650962 w 3176605"/>
              <a:gd name="connsiteY28" fmla="*/ 557502 h 5079397"/>
              <a:gd name="connsiteX29" fmla="*/ 2029545 w 3176605"/>
              <a:gd name="connsiteY29" fmla="*/ 313282 h 5079397"/>
              <a:gd name="connsiteX30" fmla="*/ 2139456 w 3176605"/>
              <a:gd name="connsiteY30" fmla="*/ 69062 h 5079397"/>
              <a:gd name="connsiteX31" fmla="*/ 2005120 w 3176605"/>
              <a:gd name="connsiteY31" fmla="*/ 8008 h 5079397"/>
              <a:gd name="connsiteX32" fmla="*/ 1626537 w 3176605"/>
              <a:gd name="connsiteY32" fmla="*/ 215594 h 5079397"/>
              <a:gd name="connsiteX33" fmla="*/ 759460 w 3176605"/>
              <a:gd name="connsiteY33" fmla="*/ 435392 h 5079397"/>
              <a:gd name="connsiteX34" fmla="*/ 539638 w 3176605"/>
              <a:gd name="connsiteY34" fmla="*/ 154539 h 5079397"/>
              <a:gd name="connsiteX35" fmla="*/ 222116 w 3176605"/>
              <a:gd name="connsiteY35" fmla="*/ 130117 h 5079397"/>
              <a:gd name="connsiteX0" fmla="*/ 222116 w 3176605"/>
              <a:gd name="connsiteY0" fmla="*/ 130117 h 5079397"/>
              <a:gd name="connsiteX1" fmla="*/ 356452 w 3176605"/>
              <a:gd name="connsiteY1" fmla="*/ 704034 h 5079397"/>
              <a:gd name="connsiteX2" fmla="*/ 270966 w 3176605"/>
              <a:gd name="connsiteY2" fmla="*/ 984887 h 5079397"/>
              <a:gd name="connsiteX3" fmla="*/ 319815 w 3176605"/>
              <a:gd name="connsiteY3" fmla="*/ 2242620 h 5079397"/>
              <a:gd name="connsiteX4" fmla="*/ 307603 w 3176605"/>
              <a:gd name="connsiteY4" fmla="*/ 2474628 h 5079397"/>
              <a:gd name="connsiteX5" fmla="*/ 99993 w 3176605"/>
              <a:gd name="connsiteY5" fmla="*/ 2987490 h 5079397"/>
              <a:gd name="connsiteX6" fmla="*/ 2294 w 3176605"/>
              <a:gd name="connsiteY6" fmla="*/ 3390453 h 5079397"/>
              <a:gd name="connsiteX7" fmla="*/ 38901 w 3176605"/>
              <a:gd name="connsiteY7" fmla="*/ 3948097 h 5079397"/>
              <a:gd name="connsiteX8" fmla="*/ 128332 w 3176605"/>
              <a:gd name="connsiteY8" fmla="*/ 4408097 h 5079397"/>
              <a:gd name="connsiteX9" fmla="*/ 584413 w 3176605"/>
              <a:gd name="connsiteY9" fmla="*/ 4591251 h 5079397"/>
              <a:gd name="connsiteX10" fmla="*/ 869371 w 3176605"/>
              <a:gd name="connsiteY10" fmla="*/ 4733663 h 5079397"/>
              <a:gd name="connsiteX11" fmla="*/ 1370078 w 3176605"/>
              <a:gd name="connsiteY11" fmla="*/ 4880194 h 5079397"/>
              <a:gd name="connsiteX12" fmla="*/ 1858572 w 3176605"/>
              <a:gd name="connsiteY12" fmla="*/ 4953460 h 5079397"/>
              <a:gd name="connsiteX13" fmla="*/ 2261579 w 3176605"/>
              <a:gd name="connsiteY13" fmla="*/ 5075570 h 5079397"/>
              <a:gd name="connsiteX14" fmla="*/ 2933259 w 3176605"/>
              <a:gd name="connsiteY14" fmla="*/ 5038937 h 5079397"/>
              <a:gd name="connsiteX15" fmla="*/ 3067595 w 3176605"/>
              <a:gd name="connsiteY15" fmla="*/ 4941249 h 5079397"/>
              <a:gd name="connsiteX16" fmla="*/ 3055382 w 3176605"/>
              <a:gd name="connsiteY16" fmla="*/ 4880194 h 5079397"/>
              <a:gd name="connsiteX17" fmla="*/ 1541051 w 3176605"/>
              <a:gd name="connsiteY17" fmla="*/ 3744572 h 5079397"/>
              <a:gd name="connsiteX18" fmla="*/ 1528838 w 3176605"/>
              <a:gd name="connsiteY18" fmla="*/ 3366031 h 5079397"/>
              <a:gd name="connsiteX19" fmla="*/ 1089194 w 3176605"/>
              <a:gd name="connsiteY19" fmla="*/ 3048545 h 5079397"/>
              <a:gd name="connsiteX20" fmla="*/ 1260166 w 3176605"/>
              <a:gd name="connsiteY20" fmla="*/ 2804325 h 5079397"/>
              <a:gd name="connsiteX21" fmla="*/ 1296804 w 3176605"/>
              <a:gd name="connsiteY21" fmla="*/ 2560105 h 5079397"/>
              <a:gd name="connsiteX22" fmla="*/ 1138043 w 3176605"/>
              <a:gd name="connsiteY22" fmla="*/ 2474628 h 5079397"/>
              <a:gd name="connsiteX23" fmla="*/ 893796 w 3176605"/>
              <a:gd name="connsiteY23" fmla="*/ 2511261 h 5079397"/>
              <a:gd name="connsiteX24" fmla="*/ 698398 w 3176605"/>
              <a:gd name="connsiteY24" fmla="*/ 2315886 h 5079397"/>
              <a:gd name="connsiteX25" fmla="*/ 527425 w 3176605"/>
              <a:gd name="connsiteY25" fmla="*/ 1632070 h 5079397"/>
              <a:gd name="connsiteX26" fmla="*/ 735035 w 3176605"/>
              <a:gd name="connsiteY26" fmla="*/ 960465 h 5079397"/>
              <a:gd name="connsiteX27" fmla="*/ 1138043 w 3176605"/>
              <a:gd name="connsiteY27" fmla="*/ 691823 h 5079397"/>
              <a:gd name="connsiteX28" fmla="*/ 1650962 w 3176605"/>
              <a:gd name="connsiteY28" fmla="*/ 557502 h 5079397"/>
              <a:gd name="connsiteX29" fmla="*/ 2029545 w 3176605"/>
              <a:gd name="connsiteY29" fmla="*/ 313282 h 5079397"/>
              <a:gd name="connsiteX30" fmla="*/ 2139456 w 3176605"/>
              <a:gd name="connsiteY30" fmla="*/ 69062 h 5079397"/>
              <a:gd name="connsiteX31" fmla="*/ 2005120 w 3176605"/>
              <a:gd name="connsiteY31" fmla="*/ 8008 h 5079397"/>
              <a:gd name="connsiteX32" fmla="*/ 1626537 w 3176605"/>
              <a:gd name="connsiteY32" fmla="*/ 215594 h 5079397"/>
              <a:gd name="connsiteX33" fmla="*/ 759460 w 3176605"/>
              <a:gd name="connsiteY33" fmla="*/ 435392 h 5079397"/>
              <a:gd name="connsiteX34" fmla="*/ 539638 w 3176605"/>
              <a:gd name="connsiteY34" fmla="*/ 154539 h 5079397"/>
              <a:gd name="connsiteX35" fmla="*/ 222116 w 3176605"/>
              <a:gd name="connsiteY35" fmla="*/ 130117 h 5079397"/>
              <a:gd name="connsiteX0" fmla="*/ 222854 w 3177343"/>
              <a:gd name="connsiteY0" fmla="*/ 130117 h 5079397"/>
              <a:gd name="connsiteX1" fmla="*/ 357190 w 3177343"/>
              <a:gd name="connsiteY1" fmla="*/ 704034 h 5079397"/>
              <a:gd name="connsiteX2" fmla="*/ 271704 w 3177343"/>
              <a:gd name="connsiteY2" fmla="*/ 984887 h 5079397"/>
              <a:gd name="connsiteX3" fmla="*/ 320553 w 3177343"/>
              <a:gd name="connsiteY3" fmla="*/ 2242620 h 5079397"/>
              <a:gd name="connsiteX4" fmla="*/ 308341 w 3177343"/>
              <a:gd name="connsiteY4" fmla="*/ 2474628 h 5079397"/>
              <a:gd name="connsiteX5" fmla="*/ 100731 w 3177343"/>
              <a:gd name="connsiteY5" fmla="*/ 2987490 h 5079397"/>
              <a:gd name="connsiteX6" fmla="*/ 3032 w 3177343"/>
              <a:gd name="connsiteY6" fmla="*/ 3390453 h 5079397"/>
              <a:gd name="connsiteX7" fmla="*/ 39639 w 3177343"/>
              <a:gd name="connsiteY7" fmla="*/ 3948097 h 5079397"/>
              <a:gd name="connsiteX8" fmla="*/ 186108 w 3177343"/>
              <a:gd name="connsiteY8" fmla="*/ 4383653 h 5079397"/>
              <a:gd name="connsiteX9" fmla="*/ 585151 w 3177343"/>
              <a:gd name="connsiteY9" fmla="*/ 4591251 h 5079397"/>
              <a:gd name="connsiteX10" fmla="*/ 870109 w 3177343"/>
              <a:gd name="connsiteY10" fmla="*/ 4733663 h 5079397"/>
              <a:gd name="connsiteX11" fmla="*/ 1370816 w 3177343"/>
              <a:gd name="connsiteY11" fmla="*/ 4880194 h 5079397"/>
              <a:gd name="connsiteX12" fmla="*/ 1859310 w 3177343"/>
              <a:gd name="connsiteY12" fmla="*/ 4953460 h 5079397"/>
              <a:gd name="connsiteX13" fmla="*/ 2262317 w 3177343"/>
              <a:gd name="connsiteY13" fmla="*/ 5075570 h 5079397"/>
              <a:gd name="connsiteX14" fmla="*/ 2933997 w 3177343"/>
              <a:gd name="connsiteY14" fmla="*/ 5038937 h 5079397"/>
              <a:gd name="connsiteX15" fmla="*/ 3068333 w 3177343"/>
              <a:gd name="connsiteY15" fmla="*/ 4941249 h 5079397"/>
              <a:gd name="connsiteX16" fmla="*/ 3056120 w 3177343"/>
              <a:gd name="connsiteY16" fmla="*/ 4880194 h 5079397"/>
              <a:gd name="connsiteX17" fmla="*/ 1541789 w 3177343"/>
              <a:gd name="connsiteY17" fmla="*/ 3744572 h 5079397"/>
              <a:gd name="connsiteX18" fmla="*/ 1529576 w 3177343"/>
              <a:gd name="connsiteY18" fmla="*/ 3366031 h 5079397"/>
              <a:gd name="connsiteX19" fmla="*/ 1089932 w 3177343"/>
              <a:gd name="connsiteY19" fmla="*/ 3048545 h 5079397"/>
              <a:gd name="connsiteX20" fmla="*/ 1260904 w 3177343"/>
              <a:gd name="connsiteY20" fmla="*/ 2804325 h 5079397"/>
              <a:gd name="connsiteX21" fmla="*/ 1297542 w 3177343"/>
              <a:gd name="connsiteY21" fmla="*/ 2560105 h 5079397"/>
              <a:gd name="connsiteX22" fmla="*/ 1138781 w 3177343"/>
              <a:gd name="connsiteY22" fmla="*/ 2474628 h 5079397"/>
              <a:gd name="connsiteX23" fmla="*/ 894534 w 3177343"/>
              <a:gd name="connsiteY23" fmla="*/ 2511261 h 5079397"/>
              <a:gd name="connsiteX24" fmla="*/ 699136 w 3177343"/>
              <a:gd name="connsiteY24" fmla="*/ 2315886 h 5079397"/>
              <a:gd name="connsiteX25" fmla="*/ 528163 w 3177343"/>
              <a:gd name="connsiteY25" fmla="*/ 1632070 h 5079397"/>
              <a:gd name="connsiteX26" fmla="*/ 735773 w 3177343"/>
              <a:gd name="connsiteY26" fmla="*/ 960465 h 5079397"/>
              <a:gd name="connsiteX27" fmla="*/ 1138781 w 3177343"/>
              <a:gd name="connsiteY27" fmla="*/ 691823 h 5079397"/>
              <a:gd name="connsiteX28" fmla="*/ 1651700 w 3177343"/>
              <a:gd name="connsiteY28" fmla="*/ 557502 h 5079397"/>
              <a:gd name="connsiteX29" fmla="*/ 2030283 w 3177343"/>
              <a:gd name="connsiteY29" fmla="*/ 313282 h 5079397"/>
              <a:gd name="connsiteX30" fmla="*/ 2140194 w 3177343"/>
              <a:gd name="connsiteY30" fmla="*/ 69062 h 5079397"/>
              <a:gd name="connsiteX31" fmla="*/ 2005858 w 3177343"/>
              <a:gd name="connsiteY31" fmla="*/ 8008 h 5079397"/>
              <a:gd name="connsiteX32" fmla="*/ 1627275 w 3177343"/>
              <a:gd name="connsiteY32" fmla="*/ 215594 h 5079397"/>
              <a:gd name="connsiteX33" fmla="*/ 760198 w 3177343"/>
              <a:gd name="connsiteY33" fmla="*/ 435392 h 5079397"/>
              <a:gd name="connsiteX34" fmla="*/ 540376 w 3177343"/>
              <a:gd name="connsiteY34" fmla="*/ 154539 h 5079397"/>
              <a:gd name="connsiteX35" fmla="*/ 222854 w 3177343"/>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591251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591251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623844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623844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5591"/>
              <a:gd name="connsiteX1" fmla="*/ 357257 w 3177410"/>
              <a:gd name="connsiteY1" fmla="*/ 704034 h 5075591"/>
              <a:gd name="connsiteX2" fmla="*/ 271771 w 3177410"/>
              <a:gd name="connsiteY2" fmla="*/ 984887 h 5075591"/>
              <a:gd name="connsiteX3" fmla="*/ 320620 w 3177410"/>
              <a:gd name="connsiteY3" fmla="*/ 2242620 h 5075591"/>
              <a:gd name="connsiteX4" fmla="*/ 308408 w 3177410"/>
              <a:gd name="connsiteY4" fmla="*/ 2474628 h 5075591"/>
              <a:gd name="connsiteX5" fmla="*/ 100798 w 3177410"/>
              <a:gd name="connsiteY5" fmla="*/ 2987490 h 5075591"/>
              <a:gd name="connsiteX6" fmla="*/ 3099 w 3177410"/>
              <a:gd name="connsiteY6" fmla="*/ 3390453 h 5075591"/>
              <a:gd name="connsiteX7" fmla="*/ 39706 w 3177410"/>
              <a:gd name="connsiteY7" fmla="*/ 3948097 h 5075591"/>
              <a:gd name="connsiteX8" fmla="*/ 190249 w 3177410"/>
              <a:gd name="connsiteY8" fmla="*/ 4367357 h 5075591"/>
              <a:gd name="connsiteX9" fmla="*/ 585218 w 3177410"/>
              <a:gd name="connsiteY9" fmla="*/ 4623844 h 5075591"/>
              <a:gd name="connsiteX10" fmla="*/ 870176 w 3177410"/>
              <a:gd name="connsiteY10" fmla="*/ 4733663 h 5075591"/>
              <a:gd name="connsiteX11" fmla="*/ 1370883 w 3177410"/>
              <a:gd name="connsiteY11" fmla="*/ 4880194 h 5075591"/>
              <a:gd name="connsiteX12" fmla="*/ 1851228 w 3177410"/>
              <a:gd name="connsiteY12" fmla="*/ 5034942 h 5075591"/>
              <a:gd name="connsiteX13" fmla="*/ 2262384 w 3177410"/>
              <a:gd name="connsiteY13" fmla="*/ 5075570 h 5075591"/>
              <a:gd name="connsiteX14" fmla="*/ 2934064 w 3177410"/>
              <a:gd name="connsiteY14" fmla="*/ 5038937 h 5075591"/>
              <a:gd name="connsiteX15" fmla="*/ 3068400 w 3177410"/>
              <a:gd name="connsiteY15" fmla="*/ 4941249 h 5075591"/>
              <a:gd name="connsiteX16" fmla="*/ 3056187 w 3177410"/>
              <a:gd name="connsiteY16" fmla="*/ 4880194 h 5075591"/>
              <a:gd name="connsiteX17" fmla="*/ 1541856 w 3177410"/>
              <a:gd name="connsiteY17" fmla="*/ 3744572 h 5075591"/>
              <a:gd name="connsiteX18" fmla="*/ 1529643 w 3177410"/>
              <a:gd name="connsiteY18" fmla="*/ 3366031 h 5075591"/>
              <a:gd name="connsiteX19" fmla="*/ 1089999 w 3177410"/>
              <a:gd name="connsiteY19" fmla="*/ 3048545 h 5075591"/>
              <a:gd name="connsiteX20" fmla="*/ 1260971 w 3177410"/>
              <a:gd name="connsiteY20" fmla="*/ 2804325 h 5075591"/>
              <a:gd name="connsiteX21" fmla="*/ 1297609 w 3177410"/>
              <a:gd name="connsiteY21" fmla="*/ 2560105 h 5075591"/>
              <a:gd name="connsiteX22" fmla="*/ 1138848 w 3177410"/>
              <a:gd name="connsiteY22" fmla="*/ 2474628 h 5075591"/>
              <a:gd name="connsiteX23" fmla="*/ 894601 w 3177410"/>
              <a:gd name="connsiteY23" fmla="*/ 2511261 h 5075591"/>
              <a:gd name="connsiteX24" fmla="*/ 699203 w 3177410"/>
              <a:gd name="connsiteY24" fmla="*/ 2315886 h 5075591"/>
              <a:gd name="connsiteX25" fmla="*/ 528230 w 3177410"/>
              <a:gd name="connsiteY25" fmla="*/ 1632070 h 5075591"/>
              <a:gd name="connsiteX26" fmla="*/ 735840 w 3177410"/>
              <a:gd name="connsiteY26" fmla="*/ 960465 h 5075591"/>
              <a:gd name="connsiteX27" fmla="*/ 1138848 w 3177410"/>
              <a:gd name="connsiteY27" fmla="*/ 691823 h 5075591"/>
              <a:gd name="connsiteX28" fmla="*/ 1651767 w 3177410"/>
              <a:gd name="connsiteY28" fmla="*/ 557502 h 5075591"/>
              <a:gd name="connsiteX29" fmla="*/ 2030350 w 3177410"/>
              <a:gd name="connsiteY29" fmla="*/ 313282 h 5075591"/>
              <a:gd name="connsiteX30" fmla="*/ 2140261 w 3177410"/>
              <a:gd name="connsiteY30" fmla="*/ 69062 h 5075591"/>
              <a:gd name="connsiteX31" fmla="*/ 2005925 w 3177410"/>
              <a:gd name="connsiteY31" fmla="*/ 8008 h 5075591"/>
              <a:gd name="connsiteX32" fmla="*/ 1627342 w 3177410"/>
              <a:gd name="connsiteY32" fmla="*/ 215594 h 5075591"/>
              <a:gd name="connsiteX33" fmla="*/ 760265 w 3177410"/>
              <a:gd name="connsiteY33" fmla="*/ 435392 h 5075591"/>
              <a:gd name="connsiteX34" fmla="*/ 540443 w 3177410"/>
              <a:gd name="connsiteY34" fmla="*/ 154539 h 5075591"/>
              <a:gd name="connsiteX35" fmla="*/ 222921 w 3177410"/>
              <a:gd name="connsiteY35" fmla="*/ 130117 h 5075591"/>
              <a:gd name="connsiteX0" fmla="*/ 222921 w 3177243"/>
              <a:gd name="connsiteY0" fmla="*/ 130117 h 5076147"/>
              <a:gd name="connsiteX1" fmla="*/ 357257 w 3177243"/>
              <a:gd name="connsiteY1" fmla="*/ 704034 h 5076147"/>
              <a:gd name="connsiteX2" fmla="*/ 271771 w 3177243"/>
              <a:gd name="connsiteY2" fmla="*/ 984887 h 5076147"/>
              <a:gd name="connsiteX3" fmla="*/ 320620 w 3177243"/>
              <a:gd name="connsiteY3" fmla="*/ 2242620 h 5076147"/>
              <a:gd name="connsiteX4" fmla="*/ 308408 w 3177243"/>
              <a:gd name="connsiteY4" fmla="*/ 2474628 h 5076147"/>
              <a:gd name="connsiteX5" fmla="*/ 100798 w 3177243"/>
              <a:gd name="connsiteY5" fmla="*/ 2987490 h 5076147"/>
              <a:gd name="connsiteX6" fmla="*/ 3099 w 3177243"/>
              <a:gd name="connsiteY6" fmla="*/ 3390453 h 5076147"/>
              <a:gd name="connsiteX7" fmla="*/ 39706 w 3177243"/>
              <a:gd name="connsiteY7" fmla="*/ 3948097 h 5076147"/>
              <a:gd name="connsiteX8" fmla="*/ 190249 w 3177243"/>
              <a:gd name="connsiteY8" fmla="*/ 4367357 h 5076147"/>
              <a:gd name="connsiteX9" fmla="*/ 585218 w 3177243"/>
              <a:gd name="connsiteY9" fmla="*/ 4623844 h 5076147"/>
              <a:gd name="connsiteX10" fmla="*/ 870176 w 3177243"/>
              <a:gd name="connsiteY10" fmla="*/ 4733663 h 5076147"/>
              <a:gd name="connsiteX11" fmla="*/ 1370883 w 3177243"/>
              <a:gd name="connsiteY11" fmla="*/ 4880194 h 5076147"/>
              <a:gd name="connsiteX12" fmla="*/ 1851228 w 3177243"/>
              <a:gd name="connsiteY12" fmla="*/ 5034942 h 5076147"/>
              <a:gd name="connsiteX13" fmla="*/ 2262384 w 3177243"/>
              <a:gd name="connsiteY13" fmla="*/ 5075570 h 5076147"/>
              <a:gd name="connsiteX14" fmla="*/ 2938139 w 3177243"/>
              <a:gd name="connsiteY14" fmla="*/ 5014492 h 5076147"/>
              <a:gd name="connsiteX15" fmla="*/ 3068400 w 3177243"/>
              <a:gd name="connsiteY15" fmla="*/ 4941249 h 5076147"/>
              <a:gd name="connsiteX16" fmla="*/ 3056187 w 3177243"/>
              <a:gd name="connsiteY16" fmla="*/ 4880194 h 5076147"/>
              <a:gd name="connsiteX17" fmla="*/ 1541856 w 3177243"/>
              <a:gd name="connsiteY17" fmla="*/ 3744572 h 5076147"/>
              <a:gd name="connsiteX18" fmla="*/ 1529643 w 3177243"/>
              <a:gd name="connsiteY18" fmla="*/ 3366031 h 5076147"/>
              <a:gd name="connsiteX19" fmla="*/ 1089999 w 3177243"/>
              <a:gd name="connsiteY19" fmla="*/ 3048545 h 5076147"/>
              <a:gd name="connsiteX20" fmla="*/ 1260971 w 3177243"/>
              <a:gd name="connsiteY20" fmla="*/ 2804325 h 5076147"/>
              <a:gd name="connsiteX21" fmla="*/ 1297609 w 3177243"/>
              <a:gd name="connsiteY21" fmla="*/ 2560105 h 5076147"/>
              <a:gd name="connsiteX22" fmla="*/ 1138848 w 3177243"/>
              <a:gd name="connsiteY22" fmla="*/ 2474628 h 5076147"/>
              <a:gd name="connsiteX23" fmla="*/ 894601 w 3177243"/>
              <a:gd name="connsiteY23" fmla="*/ 2511261 h 5076147"/>
              <a:gd name="connsiteX24" fmla="*/ 699203 w 3177243"/>
              <a:gd name="connsiteY24" fmla="*/ 2315886 h 5076147"/>
              <a:gd name="connsiteX25" fmla="*/ 528230 w 3177243"/>
              <a:gd name="connsiteY25" fmla="*/ 1632070 h 5076147"/>
              <a:gd name="connsiteX26" fmla="*/ 735840 w 3177243"/>
              <a:gd name="connsiteY26" fmla="*/ 960465 h 5076147"/>
              <a:gd name="connsiteX27" fmla="*/ 1138848 w 3177243"/>
              <a:gd name="connsiteY27" fmla="*/ 691823 h 5076147"/>
              <a:gd name="connsiteX28" fmla="*/ 1651767 w 3177243"/>
              <a:gd name="connsiteY28" fmla="*/ 557502 h 5076147"/>
              <a:gd name="connsiteX29" fmla="*/ 2030350 w 3177243"/>
              <a:gd name="connsiteY29" fmla="*/ 313282 h 5076147"/>
              <a:gd name="connsiteX30" fmla="*/ 2140261 w 3177243"/>
              <a:gd name="connsiteY30" fmla="*/ 69062 h 5076147"/>
              <a:gd name="connsiteX31" fmla="*/ 2005925 w 3177243"/>
              <a:gd name="connsiteY31" fmla="*/ 8008 h 5076147"/>
              <a:gd name="connsiteX32" fmla="*/ 1627342 w 3177243"/>
              <a:gd name="connsiteY32" fmla="*/ 215594 h 5076147"/>
              <a:gd name="connsiteX33" fmla="*/ 760265 w 3177243"/>
              <a:gd name="connsiteY33" fmla="*/ 435392 h 5076147"/>
              <a:gd name="connsiteX34" fmla="*/ 540443 w 3177243"/>
              <a:gd name="connsiteY34" fmla="*/ 154539 h 5076147"/>
              <a:gd name="connsiteX35" fmla="*/ 222921 w 3177243"/>
              <a:gd name="connsiteY35" fmla="*/ 130117 h 5076147"/>
              <a:gd name="connsiteX0" fmla="*/ 222921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540443 w 3177243"/>
              <a:gd name="connsiteY34" fmla="*/ 154539 h 5076146"/>
              <a:gd name="connsiteX35" fmla="*/ 222921 w 3177243"/>
              <a:gd name="connsiteY35" fmla="*/ 130117 h 5076146"/>
              <a:gd name="connsiteX0" fmla="*/ 222921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222921 w 3177243"/>
              <a:gd name="connsiteY35" fmla="*/ 130117 h 5076146"/>
              <a:gd name="connsiteX0" fmla="*/ 406256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357257 w 3177243"/>
              <a:gd name="connsiteY1" fmla="*/ 70403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687330 w 3177243"/>
              <a:gd name="connsiteY2" fmla="*/ 874886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687330 w 3177243"/>
              <a:gd name="connsiteY2" fmla="*/ 874886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91703 w 3177243"/>
              <a:gd name="connsiteY1" fmla="*/ 496254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675038 w 3177243"/>
              <a:gd name="connsiteY1" fmla="*/ 508477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675038 w 3177243"/>
              <a:gd name="connsiteY1" fmla="*/ 508477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55036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55036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516148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13414"/>
              <a:gd name="connsiteY0" fmla="*/ 130117 h 5076146"/>
              <a:gd name="connsiteX1" fmla="*/ 516148 w 3113414"/>
              <a:gd name="connsiteY1" fmla="*/ 532921 h 5076146"/>
              <a:gd name="connsiteX2" fmla="*/ 503995 w 3113414"/>
              <a:gd name="connsiteY2" fmla="*/ 899331 h 5076146"/>
              <a:gd name="connsiteX3" fmla="*/ 436452 w 3113414"/>
              <a:gd name="connsiteY3" fmla="*/ 1340916 h 5076146"/>
              <a:gd name="connsiteX4" fmla="*/ 320620 w 3113414"/>
              <a:gd name="connsiteY4" fmla="*/ 2242620 h 5076146"/>
              <a:gd name="connsiteX5" fmla="*/ 308408 w 3113414"/>
              <a:gd name="connsiteY5" fmla="*/ 2474628 h 5076146"/>
              <a:gd name="connsiteX6" fmla="*/ 100798 w 3113414"/>
              <a:gd name="connsiteY6" fmla="*/ 2987490 h 5076146"/>
              <a:gd name="connsiteX7" fmla="*/ 3099 w 3113414"/>
              <a:gd name="connsiteY7" fmla="*/ 3390453 h 5076146"/>
              <a:gd name="connsiteX8" fmla="*/ 39706 w 3113414"/>
              <a:gd name="connsiteY8" fmla="*/ 3948097 h 5076146"/>
              <a:gd name="connsiteX9" fmla="*/ 190249 w 3113414"/>
              <a:gd name="connsiteY9" fmla="*/ 4367357 h 5076146"/>
              <a:gd name="connsiteX10" fmla="*/ 585218 w 3113414"/>
              <a:gd name="connsiteY10" fmla="*/ 4623844 h 5076146"/>
              <a:gd name="connsiteX11" fmla="*/ 870176 w 3113414"/>
              <a:gd name="connsiteY11" fmla="*/ 4733663 h 5076146"/>
              <a:gd name="connsiteX12" fmla="*/ 1370883 w 3113414"/>
              <a:gd name="connsiteY12" fmla="*/ 4880194 h 5076146"/>
              <a:gd name="connsiteX13" fmla="*/ 1851228 w 3113414"/>
              <a:gd name="connsiteY13" fmla="*/ 5034942 h 5076146"/>
              <a:gd name="connsiteX14" fmla="*/ 2262384 w 3113414"/>
              <a:gd name="connsiteY14" fmla="*/ 5075570 h 5076146"/>
              <a:gd name="connsiteX15" fmla="*/ 2938139 w 3113414"/>
              <a:gd name="connsiteY15" fmla="*/ 5014492 h 5076146"/>
              <a:gd name="connsiteX16" fmla="*/ 3068400 w 3113414"/>
              <a:gd name="connsiteY16" fmla="*/ 4941249 h 5076146"/>
              <a:gd name="connsiteX17" fmla="*/ 3056187 w 3113414"/>
              <a:gd name="connsiteY17" fmla="*/ 4880194 h 5076146"/>
              <a:gd name="connsiteX18" fmla="*/ 2412086 w 3113414"/>
              <a:gd name="connsiteY18" fmla="*/ 3588127 h 5076146"/>
              <a:gd name="connsiteX19" fmla="*/ 1529643 w 3113414"/>
              <a:gd name="connsiteY19" fmla="*/ 3366031 h 5076146"/>
              <a:gd name="connsiteX20" fmla="*/ 1089999 w 3113414"/>
              <a:gd name="connsiteY20" fmla="*/ 3048545 h 5076146"/>
              <a:gd name="connsiteX21" fmla="*/ 1260971 w 3113414"/>
              <a:gd name="connsiteY21" fmla="*/ 2804325 h 5076146"/>
              <a:gd name="connsiteX22" fmla="*/ 1297609 w 3113414"/>
              <a:gd name="connsiteY22" fmla="*/ 2560105 h 5076146"/>
              <a:gd name="connsiteX23" fmla="*/ 1138848 w 3113414"/>
              <a:gd name="connsiteY23" fmla="*/ 2474628 h 5076146"/>
              <a:gd name="connsiteX24" fmla="*/ 894601 w 3113414"/>
              <a:gd name="connsiteY24" fmla="*/ 2511261 h 5076146"/>
              <a:gd name="connsiteX25" fmla="*/ 699203 w 3113414"/>
              <a:gd name="connsiteY25" fmla="*/ 2315886 h 5076146"/>
              <a:gd name="connsiteX26" fmla="*/ 613786 w 3113414"/>
              <a:gd name="connsiteY26" fmla="*/ 1607626 h 5076146"/>
              <a:gd name="connsiteX27" fmla="*/ 735840 w 3113414"/>
              <a:gd name="connsiteY27" fmla="*/ 960465 h 5076146"/>
              <a:gd name="connsiteX28" fmla="*/ 1138848 w 3113414"/>
              <a:gd name="connsiteY28" fmla="*/ 691823 h 5076146"/>
              <a:gd name="connsiteX29" fmla="*/ 1651767 w 3113414"/>
              <a:gd name="connsiteY29" fmla="*/ 557502 h 5076146"/>
              <a:gd name="connsiteX30" fmla="*/ 2030350 w 3113414"/>
              <a:gd name="connsiteY30" fmla="*/ 313282 h 5076146"/>
              <a:gd name="connsiteX31" fmla="*/ 2140261 w 3113414"/>
              <a:gd name="connsiteY31" fmla="*/ 69062 h 5076146"/>
              <a:gd name="connsiteX32" fmla="*/ 2005925 w 3113414"/>
              <a:gd name="connsiteY32" fmla="*/ 8008 h 5076146"/>
              <a:gd name="connsiteX33" fmla="*/ 1627342 w 3113414"/>
              <a:gd name="connsiteY33" fmla="*/ 215594 h 5076146"/>
              <a:gd name="connsiteX34" fmla="*/ 760265 w 3113414"/>
              <a:gd name="connsiteY34" fmla="*/ 435392 h 5076146"/>
              <a:gd name="connsiteX35" fmla="*/ 601555 w 3113414"/>
              <a:gd name="connsiteY35" fmla="*/ 154539 h 5076146"/>
              <a:gd name="connsiteX36" fmla="*/ 406256 w 3113414"/>
              <a:gd name="connsiteY36" fmla="*/ 130117 h 5076146"/>
              <a:gd name="connsiteX0" fmla="*/ 406256 w 3152697"/>
              <a:gd name="connsiteY0" fmla="*/ 130117 h 5076146"/>
              <a:gd name="connsiteX1" fmla="*/ 516148 w 3152697"/>
              <a:gd name="connsiteY1" fmla="*/ 532921 h 5076146"/>
              <a:gd name="connsiteX2" fmla="*/ 503995 w 3152697"/>
              <a:gd name="connsiteY2" fmla="*/ 899331 h 5076146"/>
              <a:gd name="connsiteX3" fmla="*/ 436452 w 3152697"/>
              <a:gd name="connsiteY3" fmla="*/ 1340916 h 5076146"/>
              <a:gd name="connsiteX4" fmla="*/ 320620 w 3152697"/>
              <a:gd name="connsiteY4" fmla="*/ 2242620 h 5076146"/>
              <a:gd name="connsiteX5" fmla="*/ 308408 w 3152697"/>
              <a:gd name="connsiteY5" fmla="*/ 2474628 h 5076146"/>
              <a:gd name="connsiteX6" fmla="*/ 100798 w 3152697"/>
              <a:gd name="connsiteY6" fmla="*/ 2987490 h 5076146"/>
              <a:gd name="connsiteX7" fmla="*/ 3099 w 3152697"/>
              <a:gd name="connsiteY7" fmla="*/ 3390453 h 5076146"/>
              <a:gd name="connsiteX8" fmla="*/ 39706 w 3152697"/>
              <a:gd name="connsiteY8" fmla="*/ 3948097 h 5076146"/>
              <a:gd name="connsiteX9" fmla="*/ 190249 w 3152697"/>
              <a:gd name="connsiteY9" fmla="*/ 4367357 h 5076146"/>
              <a:gd name="connsiteX10" fmla="*/ 585218 w 3152697"/>
              <a:gd name="connsiteY10" fmla="*/ 4623844 h 5076146"/>
              <a:gd name="connsiteX11" fmla="*/ 870176 w 3152697"/>
              <a:gd name="connsiteY11" fmla="*/ 4733663 h 5076146"/>
              <a:gd name="connsiteX12" fmla="*/ 1370883 w 3152697"/>
              <a:gd name="connsiteY12" fmla="*/ 4880194 h 5076146"/>
              <a:gd name="connsiteX13" fmla="*/ 1851228 w 3152697"/>
              <a:gd name="connsiteY13" fmla="*/ 5034942 h 5076146"/>
              <a:gd name="connsiteX14" fmla="*/ 2262384 w 3152697"/>
              <a:gd name="connsiteY14" fmla="*/ 5075570 h 5076146"/>
              <a:gd name="connsiteX15" fmla="*/ 2938139 w 3152697"/>
              <a:gd name="connsiteY15" fmla="*/ 5014492 h 5076146"/>
              <a:gd name="connsiteX16" fmla="*/ 3068400 w 3152697"/>
              <a:gd name="connsiteY16" fmla="*/ 4941249 h 5076146"/>
              <a:gd name="connsiteX17" fmla="*/ 3056187 w 3152697"/>
              <a:gd name="connsiteY17" fmla="*/ 4880194 h 5076146"/>
              <a:gd name="connsiteX18" fmla="*/ 3115585 w 3152697"/>
              <a:gd name="connsiteY18" fmla="*/ 4142272 h 5076146"/>
              <a:gd name="connsiteX19" fmla="*/ 2412086 w 3152697"/>
              <a:gd name="connsiteY19" fmla="*/ 3588127 h 5076146"/>
              <a:gd name="connsiteX20" fmla="*/ 1529643 w 3152697"/>
              <a:gd name="connsiteY20" fmla="*/ 3366031 h 5076146"/>
              <a:gd name="connsiteX21" fmla="*/ 1089999 w 3152697"/>
              <a:gd name="connsiteY21" fmla="*/ 3048545 h 5076146"/>
              <a:gd name="connsiteX22" fmla="*/ 1260971 w 3152697"/>
              <a:gd name="connsiteY22" fmla="*/ 2804325 h 5076146"/>
              <a:gd name="connsiteX23" fmla="*/ 1297609 w 3152697"/>
              <a:gd name="connsiteY23" fmla="*/ 2560105 h 5076146"/>
              <a:gd name="connsiteX24" fmla="*/ 1138848 w 3152697"/>
              <a:gd name="connsiteY24" fmla="*/ 2474628 h 5076146"/>
              <a:gd name="connsiteX25" fmla="*/ 894601 w 3152697"/>
              <a:gd name="connsiteY25" fmla="*/ 2511261 h 5076146"/>
              <a:gd name="connsiteX26" fmla="*/ 699203 w 3152697"/>
              <a:gd name="connsiteY26" fmla="*/ 2315886 h 5076146"/>
              <a:gd name="connsiteX27" fmla="*/ 613786 w 3152697"/>
              <a:gd name="connsiteY27" fmla="*/ 1607626 h 5076146"/>
              <a:gd name="connsiteX28" fmla="*/ 735840 w 3152697"/>
              <a:gd name="connsiteY28" fmla="*/ 960465 h 5076146"/>
              <a:gd name="connsiteX29" fmla="*/ 1138848 w 3152697"/>
              <a:gd name="connsiteY29" fmla="*/ 691823 h 5076146"/>
              <a:gd name="connsiteX30" fmla="*/ 1651767 w 3152697"/>
              <a:gd name="connsiteY30" fmla="*/ 557502 h 5076146"/>
              <a:gd name="connsiteX31" fmla="*/ 2030350 w 3152697"/>
              <a:gd name="connsiteY31" fmla="*/ 313282 h 5076146"/>
              <a:gd name="connsiteX32" fmla="*/ 2140261 w 3152697"/>
              <a:gd name="connsiteY32" fmla="*/ 69062 h 5076146"/>
              <a:gd name="connsiteX33" fmla="*/ 2005925 w 3152697"/>
              <a:gd name="connsiteY33" fmla="*/ 8008 h 5076146"/>
              <a:gd name="connsiteX34" fmla="*/ 1627342 w 3152697"/>
              <a:gd name="connsiteY34" fmla="*/ 215594 h 5076146"/>
              <a:gd name="connsiteX35" fmla="*/ 760265 w 3152697"/>
              <a:gd name="connsiteY35" fmla="*/ 435392 h 5076146"/>
              <a:gd name="connsiteX36" fmla="*/ 601555 w 3152697"/>
              <a:gd name="connsiteY36" fmla="*/ 154539 h 5076146"/>
              <a:gd name="connsiteX37" fmla="*/ 406256 w 3152697"/>
              <a:gd name="connsiteY37" fmla="*/ 130117 h 5076146"/>
              <a:gd name="connsiteX0" fmla="*/ 406256 w 3227267"/>
              <a:gd name="connsiteY0" fmla="*/ 130117 h 5076146"/>
              <a:gd name="connsiteX1" fmla="*/ 516148 w 3227267"/>
              <a:gd name="connsiteY1" fmla="*/ 532921 h 5076146"/>
              <a:gd name="connsiteX2" fmla="*/ 503995 w 3227267"/>
              <a:gd name="connsiteY2" fmla="*/ 899331 h 5076146"/>
              <a:gd name="connsiteX3" fmla="*/ 436452 w 3227267"/>
              <a:gd name="connsiteY3" fmla="*/ 1340916 h 5076146"/>
              <a:gd name="connsiteX4" fmla="*/ 320620 w 3227267"/>
              <a:gd name="connsiteY4" fmla="*/ 2242620 h 5076146"/>
              <a:gd name="connsiteX5" fmla="*/ 308408 w 3227267"/>
              <a:gd name="connsiteY5" fmla="*/ 2474628 h 5076146"/>
              <a:gd name="connsiteX6" fmla="*/ 100798 w 3227267"/>
              <a:gd name="connsiteY6" fmla="*/ 2987490 h 5076146"/>
              <a:gd name="connsiteX7" fmla="*/ 3099 w 3227267"/>
              <a:gd name="connsiteY7" fmla="*/ 3390453 h 5076146"/>
              <a:gd name="connsiteX8" fmla="*/ 39706 w 3227267"/>
              <a:gd name="connsiteY8" fmla="*/ 3948097 h 5076146"/>
              <a:gd name="connsiteX9" fmla="*/ 190249 w 3227267"/>
              <a:gd name="connsiteY9" fmla="*/ 4367357 h 5076146"/>
              <a:gd name="connsiteX10" fmla="*/ 585218 w 3227267"/>
              <a:gd name="connsiteY10" fmla="*/ 4623844 h 5076146"/>
              <a:gd name="connsiteX11" fmla="*/ 870176 w 3227267"/>
              <a:gd name="connsiteY11" fmla="*/ 4733663 h 5076146"/>
              <a:gd name="connsiteX12" fmla="*/ 1370883 w 3227267"/>
              <a:gd name="connsiteY12" fmla="*/ 4880194 h 5076146"/>
              <a:gd name="connsiteX13" fmla="*/ 1851228 w 3227267"/>
              <a:gd name="connsiteY13" fmla="*/ 5034942 h 5076146"/>
              <a:gd name="connsiteX14" fmla="*/ 2262384 w 3227267"/>
              <a:gd name="connsiteY14" fmla="*/ 5075570 h 5076146"/>
              <a:gd name="connsiteX15" fmla="*/ 2938139 w 3227267"/>
              <a:gd name="connsiteY15" fmla="*/ 5014492 h 5076146"/>
              <a:gd name="connsiteX16" fmla="*/ 3068400 w 3227267"/>
              <a:gd name="connsiteY16" fmla="*/ 4941249 h 5076146"/>
              <a:gd name="connsiteX17" fmla="*/ 3056187 w 3227267"/>
              <a:gd name="connsiteY17" fmla="*/ 4880194 h 5076146"/>
              <a:gd name="connsiteX18" fmla="*/ 3223141 w 3227267"/>
              <a:gd name="connsiteY18" fmla="*/ 4572498 h 5076146"/>
              <a:gd name="connsiteX19" fmla="*/ 3115585 w 3227267"/>
              <a:gd name="connsiteY19" fmla="*/ 4142272 h 5076146"/>
              <a:gd name="connsiteX20" fmla="*/ 2412086 w 3227267"/>
              <a:gd name="connsiteY20" fmla="*/ 3588127 h 5076146"/>
              <a:gd name="connsiteX21" fmla="*/ 1529643 w 3227267"/>
              <a:gd name="connsiteY21" fmla="*/ 3366031 h 5076146"/>
              <a:gd name="connsiteX22" fmla="*/ 1089999 w 3227267"/>
              <a:gd name="connsiteY22" fmla="*/ 3048545 h 5076146"/>
              <a:gd name="connsiteX23" fmla="*/ 1260971 w 3227267"/>
              <a:gd name="connsiteY23" fmla="*/ 2804325 h 5076146"/>
              <a:gd name="connsiteX24" fmla="*/ 1297609 w 3227267"/>
              <a:gd name="connsiteY24" fmla="*/ 2560105 h 5076146"/>
              <a:gd name="connsiteX25" fmla="*/ 1138848 w 3227267"/>
              <a:gd name="connsiteY25" fmla="*/ 2474628 h 5076146"/>
              <a:gd name="connsiteX26" fmla="*/ 894601 w 3227267"/>
              <a:gd name="connsiteY26" fmla="*/ 2511261 h 5076146"/>
              <a:gd name="connsiteX27" fmla="*/ 699203 w 3227267"/>
              <a:gd name="connsiteY27" fmla="*/ 2315886 h 5076146"/>
              <a:gd name="connsiteX28" fmla="*/ 613786 w 3227267"/>
              <a:gd name="connsiteY28" fmla="*/ 1607626 h 5076146"/>
              <a:gd name="connsiteX29" fmla="*/ 735840 w 3227267"/>
              <a:gd name="connsiteY29" fmla="*/ 960465 h 5076146"/>
              <a:gd name="connsiteX30" fmla="*/ 1138848 w 3227267"/>
              <a:gd name="connsiteY30" fmla="*/ 691823 h 5076146"/>
              <a:gd name="connsiteX31" fmla="*/ 1651767 w 3227267"/>
              <a:gd name="connsiteY31" fmla="*/ 557502 h 5076146"/>
              <a:gd name="connsiteX32" fmla="*/ 2030350 w 3227267"/>
              <a:gd name="connsiteY32" fmla="*/ 313282 h 5076146"/>
              <a:gd name="connsiteX33" fmla="*/ 2140261 w 3227267"/>
              <a:gd name="connsiteY33" fmla="*/ 69062 h 5076146"/>
              <a:gd name="connsiteX34" fmla="*/ 2005925 w 3227267"/>
              <a:gd name="connsiteY34" fmla="*/ 8008 h 5076146"/>
              <a:gd name="connsiteX35" fmla="*/ 1627342 w 3227267"/>
              <a:gd name="connsiteY35" fmla="*/ 215594 h 5076146"/>
              <a:gd name="connsiteX36" fmla="*/ 760265 w 3227267"/>
              <a:gd name="connsiteY36" fmla="*/ 435392 h 5076146"/>
              <a:gd name="connsiteX37" fmla="*/ 601555 w 3227267"/>
              <a:gd name="connsiteY37" fmla="*/ 154539 h 5076146"/>
              <a:gd name="connsiteX38" fmla="*/ 406256 w 3227267"/>
              <a:gd name="connsiteY38"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529643 w 3227266"/>
              <a:gd name="connsiteY22" fmla="*/ 3366031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529643 w 3227266"/>
              <a:gd name="connsiteY22" fmla="*/ 3366031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617644 w 3227266"/>
              <a:gd name="connsiteY22" fmla="*/ 3356253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5038"/>
              <a:gd name="connsiteY0" fmla="*/ 130117 h 5076146"/>
              <a:gd name="connsiteX1" fmla="*/ 516148 w 3225038"/>
              <a:gd name="connsiteY1" fmla="*/ 532921 h 5076146"/>
              <a:gd name="connsiteX2" fmla="*/ 503995 w 3225038"/>
              <a:gd name="connsiteY2" fmla="*/ 899331 h 5076146"/>
              <a:gd name="connsiteX3" fmla="*/ 436452 w 3225038"/>
              <a:gd name="connsiteY3" fmla="*/ 1340916 h 5076146"/>
              <a:gd name="connsiteX4" fmla="*/ 320620 w 3225038"/>
              <a:gd name="connsiteY4" fmla="*/ 2242620 h 5076146"/>
              <a:gd name="connsiteX5" fmla="*/ 308408 w 3225038"/>
              <a:gd name="connsiteY5" fmla="*/ 2474628 h 5076146"/>
              <a:gd name="connsiteX6" fmla="*/ 100798 w 3225038"/>
              <a:gd name="connsiteY6" fmla="*/ 2987490 h 5076146"/>
              <a:gd name="connsiteX7" fmla="*/ 3099 w 3225038"/>
              <a:gd name="connsiteY7" fmla="*/ 3390453 h 5076146"/>
              <a:gd name="connsiteX8" fmla="*/ 39706 w 3225038"/>
              <a:gd name="connsiteY8" fmla="*/ 3948097 h 5076146"/>
              <a:gd name="connsiteX9" fmla="*/ 190249 w 3225038"/>
              <a:gd name="connsiteY9" fmla="*/ 4367357 h 5076146"/>
              <a:gd name="connsiteX10" fmla="*/ 585218 w 3225038"/>
              <a:gd name="connsiteY10" fmla="*/ 4623844 h 5076146"/>
              <a:gd name="connsiteX11" fmla="*/ 870176 w 3225038"/>
              <a:gd name="connsiteY11" fmla="*/ 4733663 h 5076146"/>
              <a:gd name="connsiteX12" fmla="*/ 1370883 w 3225038"/>
              <a:gd name="connsiteY12" fmla="*/ 4880194 h 5076146"/>
              <a:gd name="connsiteX13" fmla="*/ 1851228 w 3225038"/>
              <a:gd name="connsiteY13" fmla="*/ 5034942 h 5076146"/>
              <a:gd name="connsiteX14" fmla="*/ 2262384 w 3225038"/>
              <a:gd name="connsiteY14" fmla="*/ 5075570 h 5076146"/>
              <a:gd name="connsiteX15" fmla="*/ 2938139 w 3225038"/>
              <a:gd name="connsiteY15" fmla="*/ 5014492 h 5076146"/>
              <a:gd name="connsiteX16" fmla="*/ 3068400 w 3225038"/>
              <a:gd name="connsiteY16" fmla="*/ 4941249 h 5076146"/>
              <a:gd name="connsiteX17" fmla="*/ 3056187 w 3225038"/>
              <a:gd name="connsiteY17" fmla="*/ 4880194 h 5076146"/>
              <a:gd name="connsiteX18" fmla="*/ 3223141 w 3225038"/>
              <a:gd name="connsiteY18" fmla="*/ 4572498 h 5076146"/>
              <a:gd name="connsiteX19" fmla="*/ 3115585 w 3225038"/>
              <a:gd name="connsiteY19" fmla="*/ 4142272 h 5076146"/>
              <a:gd name="connsiteX20" fmla="*/ 2763582 w 3225038"/>
              <a:gd name="connsiteY20" fmla="*/ 3770714 h 5076146"/>
              <a:gd name="connsiteX21" fmla="*/ 2412086 w 3225038"/>
              <a:gd name="connsiteY21" fmla="*/ 3588127 h 5076146"/>
              <a:gd name="connsiteX22" fmla="*/ 1903131 w 3225038"/>
              <a:gd name="connsiteY22" fmla="*/ 3408933 h 5076146"/>
              <a:gd name="connsiteX23" fmla="*/ 1617644 w 3225038"/>
              <a:gd name="connsiteY23" fmla="*/ 3356253 h 5076146"/>
              <a:gd name="connsiteX24" fmla="*/ 1089999 w 3225038"/>
              <a:gd name="connsiteY24" fmla="*/ 3048545 h 5076146"/>
              <a:gd name="connsiteX25" fmla="*/ 1260971 w 3225038"/>
              <a:gd name="connsiteY25" fmla="*/ 2804325 h 5076146"/>
              <a:gd name="connsiteX26" fmla="*/ 1297609 w 3225038"/>
              <a:gd name="connsiteY26" fmla="*/ 2560105 h 5076146"/>
              <a:gd name="connsiteX27" fmla="*/ 1138848 w 3225038"/>
              <a:gd name="connsiteY27" fmla="*/ 2474628 h 5076146"/>
              <a:gd name="connsiteX28" fmla="*/ 894601 w 3225038"/>
              <a:gd name="connsiteY28" fmla="*/ 2511261 h 5076146"/>
              <a:gd name="connsiteX29" fmla="*/ 699203 w 3225038"/>
              <a:gd name="connsiteY29" fmla="*/ 2315886 h 5076146"/>
              <a:gd name="connsiteX30" fmla="*/ 613786 w 3225038"/>
              <a:gd name="connsiteY30" fmla="*/ 1607626 h 5076146"/>
              <a:gd name="connsiteX31" fmla="*/ 735840 w 3225038"/>
              <a:gd name="connsiteY31" fmla="*/ 960465 h 5076146"/>
              <a:gd name="connsiteX32" fmla="*/ 1138848 w 3225038"/>
              <a:gd name="connsiteY32" fmla="*/ 691823 h 5076146"/>
              <a:gd name="connsiteX33" fmla="*/ 1651767 w 3225038"/>
              <a:gd name="connsiteY33" fmla="*/ 557502 h 5076146"/>
              <a:gd name="connsiteX34" fmla="*/ 2030350 w 3225038"/>
              <a:gd name="connsiteY34" fmla="*/ 313282 h 5076146"/>
              <a:gd name="connsiteX35" fmla="*/ 2140261 w 3225038"/>
              <a:gd name="connsiteY35" fmla="*/ 69062 h 5076146"/>
              <a:gd name="connsiteX36" fmla="*/ 2005925 w 3225038"/>
              <a:gd name="connsiteY36" fmla="*/ 8008 h 5076146"/>
              <a:gd name="connsiteX37" fmla="*/ 1627342 w 3225038"/>
              <a:gd name="connsiteY37" fmla="*/ 215594 h 5076146"/>
              <a:gd name="connsiteX38" fmla="*/ 760265 w 3225038"/>
              <a:gd name="connsiteY38" fmla="*/ 435392 h 5076146"/>
              <a:gd name="connsiteX39" fmla="*/ 601555 w 3225038"/>
              <a:gd name="connsiteY39" fmla="*/ 154539 h 5076146"/>
              <a:gd name="connsiteX40" fmla="*/ 406256 w 3225038"/>
              <a:gd name="connsiteY40" fmla="*/ 130117 h 5076146"/>
              <a:gd name="connsiteX0" fmla="*/ 406256 w 3152505"/>
              <a:gd name="connsiteY0" fmla="*/ 130117 h 5076146"/>
              <a:gd name="connsiteX1" fmla="*/ 516148 w 3152505"/>
              <a:gd name="connsiteY1" fmla="*/ 532921 h 5076146"/>
              <a:gd name="connsiteX2" fmla="*/ 503995 w 3152505"/>
              <a:gd name="connsiteY2" fmla="*/ 899331 h 5076146"/>
              <a:gd name="connsiteX3" fmla="*/ 436452 w 3152505"/>
              <a:gd name="connsiteY3" fmla="*/ 1340916 h 5076146"/>
              <a:gd name="connsiteX4" fmla="*/ 320620 w 3152505"/>
              <a:gd name="connsiteY4" fmla="*/ 2242620 h 5076146"/>
              <a:gd name="connsiteX5" fmla="*/ 308408 w 3152505"/>
              <a:gd name="connsiteY5" fmla="*/ 2474628 h 5076146"/>
              <a:gd name="connsiteX6" fmla="*/ 100798 w 3152505"/>
              <a:gd name="connsiteY6" fmla="*/ 2987490 h 5076146"/>
              <a:gd name="connsiteX7" fmla="*/ 3099 w 3152505"/>
              <a:gd name="connsiteY7" fmla="*/ 3390453 h 5076146"/>
              <a:gd name="connsiteX8" fmla="*/ 39706 w 3152505"/>
              <a:gd name="connsiteY8" fmla="*/ 3948097 h 5076146"/>
              <a:gd name="connsiteX9" fmla="*/ 190249 w 3152505"/>
              <a:gd name="connsiteY9" fmla="*/ 4367357 h 5076146"/>
              <a:gd name="connsiteX10" fmla="*/ 585218 w 3152505"/>
              <a:gd name="connsiteY10" fmla="*/ 4623844 h 5076146"/>
              <a:gd name="connsiteX11" fmla="*/ 870176 w 3152505"/>
              <a:gd name="connsiteY11" fmla="*/ 4733663 h 5076146"/>
              <a:gd name="connsiteX12" fmla="*/ 1370883 w 3152505"/>
              <a:gd name="connsiteY12" fmla="*/ 4880194 h 5076146"/>
              <a:gd name="connsiteX13" fmla="*/ 1851228 w 3152505"/>
              <a:gd name="connsiteY13" fmla="*/ 5034942 h 5076146"/>
              <a:gd name="connsiteX14" fmla="*/ 2262384 w 3152505"/>
              <a:gd name="connsiteY14" fmla="*/ 5075570 h 5076146"/>
              <a:gd name="connsiteX15" fmla="*/ 2938139 w 3152505"/>
              <a:gd name="connsiteY15" fmla="*/ 5014492 h 5076146"/>
              <a:gd name="connsiteX16" fmla="*/ 3068400 w 3152505"/>
              <a:gd name="connsiteY16" fmla="*/ 4941249 h 5076146"/>
              <a:gd name="connsiteX17" fmla="*/ 3056187 w 3152505"/>
              <a:gd name="connsiteY17" fmla="*/ 4880194 h 5076146"/>
              <a:gd name="connsiteX18" fmla="*/ 3135141 w 3152505"/>
              <a:gd name="connsiteY18" fmla="*/ 4572498 h 5076146"/>
              <a:gd name="connsiteX19" fmla="*/ 3115585 w 3152505"/>
              <a:gd name="connsiteY19" fmla="*/ 4142272 h 5076146"/>
              <a:gd name="connsiteX20" fmla="*/ 2763582 w 3152505"/>
              <a:gd name="connsiteY20" fmla="*/ 3770714 h 5076146"/>
              <a:gd name="connsiteX21" fmla="*/ 2412086 w 3152505"/>
              <a:gd name="connsiteY21" fmla="*/ 3588127 h 5076146"/>
              <a:gd name="connsiteX22" fmla="*/ 1903131 w 3152505"/>
              <a:gd name="connsiteY22" fmla="*/ 3408933 h 5076146"/>
              <a:gd name="connsiteX23" fmla="*/ 1617644 w 3152505"/>
              <a:gd name="connsiteY23" fmla="*/ 3356253 h 5076146"/>
              <a:gd name="connsiteX24" fmla="*/ 1089999 w 3152505"/>
              <a:gd name="connsiteY24" fmla="*/ 3048545 h 5076146"/>
              <a:gd name="connsiteX25" fmla="*/ 1260971 w 3152505"/>
              <a:gd name="connsiteY25" fmla="*/ 2804325 h 5076146"/>
              <a:gd name="connsiteX26" fmla="*/ 1297609 w 3152505"/>
              <a:gd name="connsiteY26" fmla="*/ 2560105 h 5076146"/>
              <a:gd name="connsiteX27" fmla="*/ 1138848 w 3152505"/>
              <a:gd name="connsiteY27" fmla="*/ 2474628 h 5076146"/>
              <a:gd name="connsiteX28" fmla="*/ 894601 w 3152505"/>
              <a:gd name="connsiteY28" fmla="*/ 2511261 h 5076146"/>
              <a:gd name="connsiteX29" fmla="*/ 699203 w 3152505"/>
              <a:gd name="connsiteY29" fmla="*/ 2315886 h 5076146"/>
              <a:gd name="connsiteX30" fmla="*/ 613786 w 3152505"/>
              <a:gd name="connsiteY30" fmla="*/ 1607626 h 5076146"/>
              <a:gd name="connsiteX31" fmla="*/ 735840 w 3152505"/>
              <a:gd name="connsiteY31" fmla="*/ 960465 h 5076146"/>
              <a:gd name="connsiteX32" fmla="*/ 1138848 w 3152505"/>
              <a:gd name="connsiteY32" fmla="*/ 691823 h 5076146"/>
              <a:gd name="connsiteX33" fmla="*/ 1651767 w 3152505"/>
              <a:gd name="connsiteY33" fmla="*/ 557502 h 5076146"/>
              <a:gd name="connsiteX34" fmla="*/ 2030350 w 3152505"/>
              <a:gd name="connsiteY34" fmla="*/ 313282 h 5076146"/>
              <a:gd name="connsiteX35" fmla="*/ 2140261 w 3152505"/>
              <a:gd name="connsiteY35" fmla="*/ 69062 h 5076146"/>
              <a:gd name="connsiteX36" fmla="*/ 2005925 w 3152505"/>
              <a:gd name="connsiteY36" fmla="*/ 8008 h 5076146"/>
              <a:gd name="connsiteX37" fmla="*/ 1627342 w 3152505"/>
              <a:gd name="connsiteY37" fmla="*/ 215594 h 5076146"/>
              <a:gd name="connsiteX38" fmla="*/ 760265 w 3152505"/>
              <a:gd name="connsiteY38" fmla="*/ 435392 h 5076146"/>
              <a:gd name="connsiteX39" fmla="*/ 601555 w 3152505"/>
              <a:gd name="connsiteY39" fmla="*/ 154539 h 5076146"/>
              <a:gd name="connsiteX40" fmla="*/ 406256 w 3152505"/>
              <a:gd name="connsiteY40" fmla="*/ 130117 h 5076146"/>
              <a:gd name="connsiteX0" fmla="*/ 406256 w 3152505"/>
              <a:gd name="connsiteY0" fmla="*/ 130117 h 5076146"/>
              <a:gd name="connsiteX1" fmla="*/ 516148 w 3152505"/>
              <a:gd name="connsiteY1" fmla="*/ 532921 h 5076146"/>
              <a:gd name="connsiteX2" fmla="*/ 503995 w 3152505"/>
              <a:gd name="connsiteY2" fmla="*/ 899331 h 5076146"/>
              <a:gd name="connsiteX3" fmla="*/ 436452 w 3152505"/>
              <a:gd name="connsiteY3" fmla="*/ 1340916 h 5076146"/>
              <a:gd name="connsiteX4" fmla="*/ 320620 w 3152505"/>
              <a:gd name="connsiteY4" fmla="*/ 2242620 h 5076146"/>
              <a:gd name="connsiteX5" fmla="*/ 308408 w 3152505"/>
              <a:gd name="connsiteY5" fmla="*/ 2474628 h 5076146"/>
              <a:gd name="connsiteX6" fmla="*/ 100798 w 3152505"/>
              <a:gd name="connsiteY6" fmla="*/ 2987490 h 5076146"/>
              <a:gd name="connsiteX7" fmla="*/ 3099 w 3152505"/>
              <a:gd name="connsiteY7" fmla="*/ 3390453 h 5076146"/>
              <a:gd name="connsiteX8" fmla="*/ 39706 w 3152505"/>
              <a:gd name="connsiteY8" fmla="*/ 3948097 h 5076146"/>
              <a:gd name="connsiteX9" fmla="*/ 190249 w 3152505"/>
              <a:gd name="connsiteY9" fmla="*/ 4367357 h 5076146"/>
              <a:gd name="connsiteX10" fmla="*/ 585218 w 3152505"/>
              <a:gd name="connsiteY10" fmla="*/ 4623844 h 5076146"/>
              <a:gd name="connsiteX11" fmla="*/ 870176 w 3152505"/>
              <a:gd name="connsiteY11" fmla="*/ 4733663 h 5076146"/>
              <a:gd name="connsiteX12" fmla="*/ 1370883 w 3152505"/>
              <a:gd name="connsiteY12" fmla="*/ 4880194 h 5076146"/>
              <a:gd name="connsiteX13" fmla="*/ 1851228 w 3152505"/>
              <a:gd name="connsiteY13" fmla="*/ 5034942 h 5076146"/>
              <a:gd name="connsiteX14" fmla="*/ 2262384 w 3152505"/>
              <a:gd name="connsiteY14" fmla="*/ 5075570 h 5076146"/>
              <a:gd name="connsiteX15" fmla="*/ 2938139 w 3152505"/>
              <a:gd name="connsiteY15" fmla="*/ 5014492 h 5076146"/>
              <a:gd name="connsiteX16" fmla="*/ 3009733 w 3152505"/>
              <a:gd name="connsiteY16" fmla="*/ 4911915 h 5076146"/>
              <a:gd name="connsiteX17" fmla="*/ 3056187 w 3152505"/>
              <a:gd name="connsiteY17" fmla="*/ 4880194 h 5076146"/>
              <a:gd name="connsiteX18" fmla="*/ 3135141 w 3152505"/>
              <a:gd name="connsiteY18" fmla="*/ 4572498 h 5076146"/>
              <a:gd name="connsiteX19" fmla="*/ 3115585 w 3152505"/>
              <a:gd name="connsiteY19" fmla="*/ 4142272 h 5076146"/>
              <a:gd name="connsiteX20" fmla="*/ 2763582 w 3152505"/>
              <a:gd name="connsiteY20" fmla="*/ 3770714 h 5076146"/>
              <a:gd name="connsiteX21" fmla="*/ 2412086 w 3152505"/>
              <a:gd name="connsiteY21" fmla="*/ 3588127 h 5076146"/>
              <a:gd name="connsiteX22" fmla="*/ 1903131 w 3152505"/>
              <a:gd name="connsiteY22" fmla="*/ 3408933 h 5076146"/>
              <a:gd name="connsiteX23" fmla="*/ 1617644 w 3152505"/>
              <a:gd name="connsiteY23" fmla="*/ 3356253 h 5076146"/>
              <a:gd name="connsiteX24" fmla="*/ 1089999 w 3152505"/>
              <a:gd name="connsiteY24" fmla="*/ 3048545 h 5076146"/>
              <a:gd name="connsiteX25" fmla="*/ 1260971 w 3152505"/>
              <a:gd name="connsiteY25" fmla="*/ 2804325 h 5076146"/>
              <a:gd name="connsiteX26" fmla="*/ 1297609 w 3152505"/>
              <a:gd name="connsiteY26" fmla="*/ 2560105 h 5076146"/>
              <a:gd name="connsiteX27" fmla="*/ 1138848 w 3152505"/>
              <a:gd name="connsiteY27" fmla="*/ 2474628 h 5076146"/>
              <a:gd name="connsiteX28" fmla="*/ 894601 w 3152505"/>
              <a:gd name="connsiteY28" fmla="*/ 2511261 h 5076146"/>
              <a:gd name="connsiteX29" fmla="*/ 699203 w 3152505"/>
              <a:gd name="connsiteY29" fmla="*/ 2315886 h 5076146"/>
              <a:gd name="connsiteX30" fmla="*/ 613786 w 3152505"/>
              <a:gd name="connsiteY30" fmla="*/ 1607626 h 5076146"/>
              <a:gd name="connsiteX31" fmla="*/ 735840 w 3152505"/>
              <a:gd name="connsiteY31" fmla="*/ 960465 h 5076146"/>
              <a:gd name="connsiteX32" fmla="*/ 1138848 w 3152505"/>
              <a:gd name="connsiteY32" fmla="*/ 691823 h 5076146"/>
              <a:gd name="connsiteX33" fmla="*/ 1651767 w 3152505"/>
              <a:gd name="connsiteY33" fmla="*/ 557502 h 5076146"/>
              <a:gd name="connsiteX34" fmla="*/ 2030350 w 3152505"/>
              <a:gd name="connsiteY34" fmla="*/ 313282 h 5076146"/>
              <a:gd name="connsiteX35" fmla="*/ 2140261 w 3152505"/>
              <a:gd name="connsiteY35" fmla="*/ 69062 h 5076146"/>
              <a:gd name="connsiteX36" fmla="*/ 2005925 w 3152505"/>
              <a:gd name="connsiteY36" fmla="*/ 8008 h 5076146"/>
              <a:gd name="connsiteX37" fmla="*/ 1627342 w 3152505"/>
              <a:gd name="connsiteY37" fmla="*/ 215594 h 5076146"/>
              <a:gd name="connsiteX38" fmla="*/ 760265 w 3152505"/>
              <a:gd name="connsiteY38" fmla="*/ 435392 h 5076146"/>
              <a:gd name="connsiteX39" fmla="*/ 601555 w 3152505"/>
              <a:gd name="connsiteY39" fmla="*/ 154539 h 5076146"/>
              <a:gd name="connsiteX40" fmla="*/ 406256 w 3152505"/>
              <a:gd name="connsiteY40" fmla="*/ 130117 h 5076146"/>
              <a:gd name="connsiteX0" fmla="*/ 406256 w 3152505"/>
              <a:gd name="connsiteY0" fmla="*/ 130117 h 5078297"/>
              <a:gd name="connsiteX1" fmla="*/ 516148 w 3152505"/>
              <a:gd name="connsiteY1" fmla="*/ 532921 h 5078297"/>
              <a:gd name="connsiteX2" fmla="*/ 503995 w 3152505"/>
              <a:gd name="connsiteY2" fmla="*/ 899331 h 5078297"/>
              <a:gd name="connsiteX3" fmla="*/ 436452 w 3152505"/>
              <a:gd name="connsiteY3" fmla="*/ 1340916 h 5078297"/>
              <a:gd name="connsiteX4" fmla="*/ 320620 w 3152505"/>
              <a:gd name="connsiteY4" fmla="*/ 2242620 h 5078297"/>
              <a:gd name="connsiteX5" fmla="*/ 308408 w 3152505"/>
              <a:gd name="connsiteY5" fmla="*/ 2474628 h 5078297"/>
              <a:gd name="connsiteX6" fmla="*/ 100798 w 3152505"/>
              <a:gd name="connsiteY6" fmla="*/ 2987490 h 5078297"/>
              <a:gd name="connsiteX7" fmla="*/ 3099 w 3152505"/>
              <a:gd name="connsiteY7" fmla="*/ 3390453 h 5078297"/>
              <a:gd name="connsiteX8" fmla="*/ 39706 w 3152505"/>
              <a:gd name="connsiteY8" fmla="*/ 3948097 h 5078297"/>
              <a:gd name="connsiteX9" fmla="*/ 190249 w 3152505"/>
              <a:gd name="connsiteY9" fmla="*/ 4367357 h 5078297"/>
              <a:gd name="connsiteX10" fmla="*/ 585218 w 3152505"/>
              <a:gd name="connsiteY10" fmla="*/ 4623844 h 5078297"/>
              <a:gd name="connsiteX11" fmla="*/ 870176 w 3152505"/>
              <a:gd name="connsiteY11" fmla="*/ 4733663 h 5078297"/>
              <a:gd name="connsiteX12" fmla="*/ 1370883 w 3152505"/>
              <a:gd name="connsiteY12" fmla="*/ 4880194 h 5078297"/>
              <a:gd name="connsiteX13" fmla="*/ 1851228 w 3152505"/>
              <a:gd name="connsiteY13" fmla="*/ 5034942 h 5078297"/>
              <a:gd name="connsiteX14" fmla="*/ 2262384 w 3152505"/>
              <a:gd name="connsiteY14" fmla="*/ 5075570 h 5078297"/>
              <a:gd name="connsiteX15" fmla="*/ 2908805 w 3152505"/>
              <a:gd name="connsiteY15" fmla="*/ 4975380 h 5078297"/>
              <a:gd name="connsiteX16" fmla="*/ 3009733 w 3152505"/>
              <a:gd name="connsiteY16" fmla="*/ 4911915 h 5078297"/>
              <a:gd name="connsiteX17" fmla="*/ 3056187 w 3152505"/>
              <a:gd name="connsiteY17" fmla="*/ 4880194 h 5078297"/>
              <a:gd name="connsiteX18" fmla="*/ 3135141 w 3152505"/>
              <a:gd name="connsiteY18" fmla="*/ 4572498 h 5078297"/>
              <a:gd name="connsiteX19" fmla="*/ 3115585 w 3152505"/>
              <a:gd name="connsiteY19" fmla="*/ 4142272 h 5078297"/>
              <a:gd name="connsiteX20" fmla="*/ 2763582 w 3152505"/>
              <a:gd name="connsiteY20" fmla="*/ 3770714 h 5078297"/>
              <a:gd name="connsiteX21" fmla="*/ 2412086 w 3152505"/>
              <a:gd name="connsiteY21" fmla="*/ 3588127 h 5078297"/>
              <a:gd name="connsiteX22" fmla="*/ 1903131 w 3152505"/>
              <a:gd name="connsiteY22" fmla="*/ 3408933 h 5078297"/>
              <a:gd name="connsiteX23" fmla="*/ 1617644 w 3152505"/>
              <a:gd name="connsiteY23" fmla="*/ 3356253 h 5078297"/>
              <a:gd name="connsiteX24" fmla="*/ 1089999 w 3152505"/>
              <a:gd name="connsiteY24" fmla="*/ 3048545 h 5078297"/>
              <a:gd name="connsiteX25" fmla="*/ 1260971 w 3152505"/>
              <a:gd name="connsiteY25" fmla="*/ 2804325 h 5078297"/>
              <a:gd name="connsiteX26" fmla="*/ 1297609 w 3152505"/>
              <a:gd name="connsiteY26" fmla="*/ 2560105 h 5078297"/>
              <a:gd name="connsiteX27" fmla="*/ 1138848 w 3152505"/>
              <a:gd name="connsiteY27" fmla="*/ 2474628 h 5078297"/>
              <a:gd name="connsiteX28" fmla="*/ 894601 w 3152505"/>
              <a:gd name="connsiteY28" fmla="*/ 2511261 h 5078297"/>
              <a:gd name="connsiteX29" fmla="*/ 699203 w 3152505"/>
              <a:gd name="connsiteY29" fmla="*/ 2315886 h 5078297"/>
              <a:gd name="connsiteX30" fmla="*/ 613786 w 3152505"/>
              <a:gd name="connsiteY30" fmla="*/ 1607626 h 5078297"/>
              <a:gd name="connsiteX31" fmla="*/ 735840 w 3152505"/>
              <a:gd name="connsiteY31" fmla="*/ 960465 h 5078297"/>
              <a:gd name="connsiteX32" fmla="*/ 1138848 w 3152505"/>
              <a:gd name="connsiteY32" fmla="*/ 691823 h 5078297"/>
              <a:gd name="connsiteX33" fmla="*/ 1651767 w 3152505"/>
              <a:gd name="connsiteY33" fmla="*/ 557502 h 5078297"/>
              <a:gd name="connsiteX34" fmla="*/ 2030350 w 3152505"/>
              <a:gd name="connsiteY34" fmla="*/ 313282 h 5078297"/>
              <a:gd name="connsiteX35" fmla="*/ 2140261 w 3152505"/>
              <a:gd name="connsiteY35" fmla="*/ 69062 h 5078297"/>
              <a:gd name="connsiteX36" fmla="*/ 2005925 w 3152505"/>
              <a:gd name="connsiteY36" fmla="*/ 8008 h 5078297"/>
              <a:gd name="connsiteX37" fmla="*/ 1627342 w 3152505"/>
              <a:gd name="connsiteY37" fmla="*/ 215594 h 5078297"/>
              <a:gd name="connsiteX38" fmla="*/ 760265 w 3152505"/>
              <a:gd name="connsiteY38" fmla="*/ 435392 h 5078297"/>
              <a:gd name="connsiteX39" fmla="*/ 601555 w 3152505"/>
              <a:gd name="connsiteY39" fmla="*/ 154539 h 5078297"/>
              <a:gd name="connsiteX40" fmla="*/ 406256 w 3152505"/>
              <a:gd name="connsiteY40" fmla="*/ 130117 h 5078297"/>
              <a:gd name="connsiteX0" fmla="*/ 406256 w 3152505"/>
              <a:gd name="connsiteY0" fmla="*/ 130117 h 5043139"/>
              <a:gd name="connsiteX1" fmla="*/ 516148 w 3152505"/>
              <a:gd name="connsiteY1" fmla="*/ 532921 h 5043139"/>
              <a:gd name="connsiteX2" fmla="*/ 503995 w 3152505"/>
              <a:gd name="connsiteY2" fmla="*/ 899331 h 5043139"/>
              <a:gd name="connsiteX3" fmla="*/ 436452 w 3152505"/>
              <a:gd name="connsiteY3" fmla="*/ 1340916 h 5043139"/>
              <a:gd name="connsiteX4" fmla="*/ 320620 w 3152505"/>
              <a:gd name="connsiteY4" fmla="*/ 2242620 h 5043139"/>
              <a:gd name="connsiteX5" fmla="*/ 308408 w 3152505"/>
              <a:gd name="connsiteY5" fmla="*/ 2474628 h 5043139"/>
              <a:gd name="connsiteX6" fmla="*/ 100798 w 3152505"/>
              <a:gd name="connsiteY6" fmla="*/ 2987490 h 5043139"/>
              <a:gd name="connsiteX7" fmla="*/ 3099 w 3152505"/>
              <a:gd name="connsiteY7" fmla="*/ 3390453 h 5043139"/>
              <a:gd name="connsiteX8" fmla="*/ 39706 w 3152505"/>
              <a:gd name="connsiteY8" fmla="*/ 3948097 h 5043139"/>
              <a:gd name="connsiteX9" fmla="*/ 190249 w 3152505"/>
              <a:gd name="connsiteY9" fmla="*/ 4367357 h 5043139"/>
              <a:gd name="connsiteX10" fmla="*/ 585218 w 3152505"/>
              <a:gd name="connsiteY10" fmla="*/ 4623844 h 5043139"/>
              <a:gd name="connsiteX11" fmla="*/ 870176 w 3152505"/>
              <a:gd name="connsiteY11" fmla="*/ 4733663 h 5043139"/>
              <a:gd name="connsiteX12" fmla="*/ 1370883 w 3152505"/>
              <a:gd name="connsiteY12" fmla="*/ 4880194 h 5043139"/>
              <a:gd name="connsiteX13" fmla="*/ 1851228 w 3152505"/>
              <a:gd name="connsiteY13" fmla="*/ 5034942 h 5043139"/>
              <a:gd name="connsiteX14" fmla="*/ 2213494 w 3152505"/>
              <a:gd name="connsiteY14" fmla="*/ 5016903 h 5043139"/>
              <a:gd name="connsiteX15" fmla="*/ 2908805 w 3152505"/>
              <a:gd name="connsiteY15" fmla="*/ 4975380 h 5043139"/>
              <a:gd name="connsiteX16" fmla="*/ 3009733 w 3152505"/>
              <a:gd name="connsiteY16" fmla="*/ 4911915 h 5043139"/>
              <a:gd name="connsiteX17" fmla="*/ 3056187 w 3152505"/>
              <a:gd name="connsiteY17" fmla="*/ 4880194 h 5043139"/>
              <a:gd name="connsiteX18" fmla="*/ 3135141 w 3152505"/>
              <a:gd name="connsiteY18" fmla="*/ 4572498 h 5043139"/>
              <a:gd name="connsiteX19" fmla="*/ 3115585 w 3152505"/>
              <a:gd name="connsiteY19" fmla="*/ 4142272 h 5043139"/>
              <a:gd name="connsiteX20" fmla="*/ 2763582 w 3152505"/>
              <a:gd name="connsiteY20" fmla="*/ 3770714 h 5043139"/>
              <a:gd name="connsiteX21" fmla="*/ 2412086 w 3152505"/>
              <a:gd name="connsiteY21" fmla="*/ 3588127 h 5043139"/>
              <a:gd name="connsiteX22" fmla="*/ 1903131 w 3152505"/>
              <a:gd name="connsiteY22" fmla="*/ 3408933 h 5043139"/>
              <a:gd name="connsiteX23" fmla="*/ 1617644 w 3152505"/>
              <a:gd name="connsiteY23" fmla="*/ 3356253 h 5043139"/>
              <a:gd name="connsiteX24" fmla="*/ 1089999 w 3152505"/>
              <a:gd name="connsiteY24" fmla="*/ 3048545 h 5043139"/>
              <a:gd name="connsiteX25" fmla="*/ 1260971 w 3152505"/>
              <a:gd name="connsiteY25" fmla="*/ 2804325 h 5043139"/>
              <a:gd name="connsiteX26" fmla="*/ 1297609 w 3152505"/>
              <a:gd name="connsiteY26" fmla="*/ 2560105 h 5043139"/>
              <a:gd name="connsiteX27" fmla="*/ 1138848 w 3152505"/>
              <a:gd name="connsiteY27" fmla="*/ 2474628 h 5043139"/>
              <a:gd name="connsiteX28" fmla="*/ 894601 w 3152505"/>
              <a:gd name="connsiteY28" fmla="*/ 2511261 h 5043139"/>
              <a:gd name="connsiteX29" fmla="*/ 699203 w 3152505"/>
              <a:gd name="connsiteY29" fmla="*/ 2315886 h 5043139"/>
              <a:gd name="connsiteX30" fmla="*/ 613786 w 3152505"/>
              <a:gd name="connsiteY30" fmla="*/ 1607626 h 5043139"/>
              <a:gd name="connsiteX31" fmla="*/ 735840 w 3152505"/>
              <a:gd name="connsiteY31" fmla="*/ 960465 h 5043139"/>
              <a:gd name="connsiteX32" fmla="*/ 1138848 w 3152505"/>
              <a:gd name="connsiteY32" fmla="*/ 691823 h 5043139"/>
              <a:gd name="connsiteX33" fmla="*/ 1651767 w 3152505"/>
              <a:gd name="connsiteY33" fmla="*/ 557502 h 5043139"/>
              <a:gd name="connsiteX34" fmla="*/ 2030350 w 3152505"/>
              <a:gd name="connsiteY34" fmla="*/ 313282 h 5043139"/>
              <a:gd name="connsiteX35" fmla="*/ 2140261 w 3152505"/>
              <a:gd name="connsiteY35" fmla="*/ 69062 h 5043139"/>
              <a:gd name="connsiteX36" fmla="*/ 2005925 w 3152505"/>
              <a:gd name="connsiteY36" fmla="*/ 8008 h 5043139"/>
              <a:gd name="connsiteX37" fmla="*/ 1627342 w 3152505"/>
              <a:gd name="connsiteY37" fmla="*/ 215594 h 5043139"/>
              <a:gd name="connsiteX38" fmla="*/ 760265 w 3152505"/>
              <a:gd name="connsiteY38" fmla="*/ 435392 h 5043139"/>
              <a:gd name="connsiteX39" fmla="*/ 601555 w 3152505"/>
              <a:gd name="connsiteY39" fmla="*/ 154539 h 5043139"/>
              <a:gd name="connsiteX40" fmla="*/ 406256 w 3152505"/>
              <a:gd name="connsiteY40" fmla="*/ 130117 h 5043139"/>
              <a:gd name="connsiteX0" fmla="*/ 406256 w 3152505"/>
              <a:gd name="connsiteY0" fmla="*/ 130117 h 5016903"/>
              <a:gd name="connsiteX1" fmla="*/ 516148 w 3152505"/>
              <a:gd name="connsiteY1" fmla="*/ 532921 h 5016903"/>
              <a:gd name="connsiteX2" fmla="*/ 503995 w 3152505"/>
              <a:gd name="connsiteY2" fmla="*/ 899331 h 5016903"/>
              <a:gd name="connsiteX3" fmla="*/ 436452 w 3152505"/>
              <a:gd name="connsiteY3" fmla="*/ 1340916 h 5016903"/>
              <a:gd name="connsiteX4" fmla="*/ 320620 w 3152505"/>
              <a:gd name="connsiteY4" fmla="*/ 2242620 h 5016903"/>
              <a:gd name="connsiteX5" fmla="*/ 308408 w 3152505"/>
              <a:gd name="connsiteY5" fmla="*/ 2474628 h 5016903"/>
              <a:gd name="connsiteX6" fmla="*/ 100798 w 3152505"/>
              <a:gd name="connsiteY6" fmla="*/ 2987490 h 5016903"/>
              <a:gd name="connsiteX7" fmla="*/ 3099 w 3152505"/>
              <a:gd name="connsiteY7" fmla="*/ 3390453 h 5016903"/>
              <a:gd name="connsiteX8" fmla="*/ 39706 w 3152505"/>
              <a:gd name="connsiteY8" fmla="*/ 3948097 h 5016903"/>
              <a:gd name="connsiteX9" fmla="*/ 190249 w 3152505"/>
              <a:gd name="connsiteY9" fmla="*/ 4367357 h 5016903"/>
              <a:gd name="connsiteX10" fmla="*/ 585218 w 3152505"/>
              <a:gd name="connsiteY10" fmla="*/ 4623844 h 5016903"/>
              <a:gd name="connsiteX11" fmla="*/ 870176 w 3152505"/>
              <a:gd name="connsiteY11" fmla="*/ 4733663 h 5016903"/>
              <a:gd name="connsiteX12" fmla="*/ 1370883 w 3152505"/>
              <a:gd name="connsiteY12" fmla="*/ 4880194 h 5016903"/>
              <a:gd name="connsiteX13" fmla="*/ 1900118 w 3152505"/>
              <a:gd name="connsiteY13" fmla="*/ 4976275 h 5016903"/>
              <a:gd name="connsiteX14" fmla="*/ 2213494 w 3152505"/>
              <a:gd name="connsiteY14" fmla="*/ 5016903 h 5016903"/>
              <a:gd name="connsiteX15" fmla="*/ 2908805 w 3152505"/>
              <a:gd name="connsiteY15" fmla="*/ 4975380 h 5016903"/>
              <a:gd name="connsiteX16" fmla="*/ 3009733 w 3152505"/>
              <a:gd name="connsiteY16" fmla="*/ 4911915 h 5016903"/>
              <a:gd name="connsiteX17" fmla="*/ 3056187 w 3152505"/>
              <a:gd name="connsiteY17" fmla="*/ 4880194 h 5016903"/>
              <a:gd name="connsiteX18" fmla="*/ 3135141 w 3152505"/>
              <a:gd name="connsiteY18" fmla="*/ 4572498 h 5016903"/>
              <a:gd name="connsiteX19" fmla="*/ 3115585 w 3152505"/>
              <a:gd name="connsiteY19" fmla="*/ 4142272 h 5016903"/>
              <a:gd name="connsiteX20" fmla="*/ 2763582 w 3152505"/>
              <a:gd name="connsiteY20" fmla="*/ 3770714 h 5016903"/>
              <a:gd name="connsiteX21" fmla="*/ 2412086 w 3152505"/>
              <a:gd name="connsiteY21" fmla="*/ 3588127 h 5016903"/>
              <a:gd name="connsiteX22" fmla="*/ 1903131 w 3152505"/>
              <a:gd name="connsiteY22" fmla="*/ 3408933 h 5016903"/>
              <a:gd name="connsiteX23" fmla="*/ 1617644 w 3152505"/>
              <a:gd name="connsiteY23" fmla="*/ 3356253 h 5016903"/>
              <a:gd name="connsiteX24" fmla="*/ 1089999 w 3152505"/>
              <a:gd name="connsiteY24" fmla="*/ 3048545 h 5016903"/>
              <a:gd name="connsiteX25" fmla="*/ 1260971 w 3152505"/>
              <a:gd name="connsiteY25" fmla="*/ 2804325 h 5016903"/>
              <a:gd name="connsiteX26" fmla="*/ 1297609 w 3152505"/>
              <a:gd name="connsiteY26" fmla="*/ 2560105 h 5016903"/>
              <a:gd name="connsiteX27" fmla="*/ 1138848 w 3152505"/>
              <a:gd name="connsiteY27" fmla="*/ 2474628 h 5016903"/>
              <a:gd name="connsiteX28" fmla="*/ 894601 w 3152505"/>
              <a:gd name="connsiteY28" fmla="*/ 2511261 h 5016903"/>
              <a:gd name="connsiteX29" fmla="*/ 699203 w 3152505"/>
              <a:gd name="connsiteY29" fmla="*/ 2315886 h 5016903"/>
              <a:gd name="connsiteX30" fmla="*/ 613786 w 3152505"/>
              <a:gd name="connsiteY30" fmla="*/ 1607626 h 5016903"/>
              <a:gd name="connsiteX31" fmla="*/ 735840 w 3152505"/>
              <a:gd name="connsiteY31" fmla="*/ 960465 h 5016903"/>
              <a:gd name="connsiteX32" fmla="*/ 1138848 w 3152505"/>
              <a:gd name="connsiteY32" fmla="*/ 691823 h 5016903"/>
              <a:gd name="connsiteX33" fmla="*/ 1651767 w 3152505"/>
              <a:gd name="connsiteY33" fmla="*/ 557502 h 5016903"/>
              <a:gd name="connsiteX34" fmla="*/ 2030350 w 3152505"/>
              <a:gd name="connsiteY34" fmla="*/ 313282 h 5016903"/>
              <a:gd name="connsiteX35" fmla="*/ 2140261 w 3152505"/>
              <a:gd name="connsiteY35" fmla="*/ 69062 h 5016903"/>
              <a:gd name="connsiteX36" fmla="*/ 2005925 w 3152505"/>
              <a:gd name="connsiteY36" fmla="*/ 8008 h 5016903"/>
              <a:gd name="connsiteX37" fmla="*/ 1627342 w 3152505"/>
              <a:gd name="connsiteY37" fmla="*/ 215594 h 5016903"/>
              <a:gd name="connsiteX38" fmla="*/ 760265 w 3152505"/>
              <a:gd name="connsiteY38" fmla="*/ 435392 h 5016903"/>
              <a:gd name="connsiteX39" fmla="*/ 601555 w 3152505"/>
              <a:gd name="connsiteY39" fmla="*/ 154539 h 5016903"/>
              <a:gd name="connsiteX40" fmla="*/ 406256 w 3152505"/>
              <a:gd name="connsiteY40" fmla="*/ 130117 h 5016903"/>
              <a:gd name="connsiteX0" fmla="*/ 406256 w 3152505"/>
              <a:gd name="connsiteY0" fmla="*/ 130117 h 4981183"/>
              <a:gd name="connsiteX1" fmla="*/ 516148 w 3152505"/>
              <a:gd name="connsiteY1" fmla="*/ 532921 h 4981183"/>
              <a:gd name="connsiteX2" fmla="*/ 503995 w 3152505"/>
              <a:gd name="connsiteY2" fmla="*/ 899331 h 4981183"/>
              <a:gd name="connsiteX3" fmla="*/ 436452 w 3152505"/>
              <a:gd name="connsiteY3" fmla="*/ 1340916 h 4981183"/>
              <a:gd name="connsiteX4" fmla="*/ 320620 w 3152505"/>
              <a:gd name="connsiteY4" fmla="*/ 2242620 h 4981183"/>
              <a:gd name="connsiteX5" fmla="*/ 308408 w 3152505"/>
              <a:gd name="connsiteY5" fmla="*/ 2474628 h 4981183"/>
              <a:gd name="connsiteX6" fmla="*/ 100798 w 3152505"/>
              <a:gd name="connsiteY6" fmla="*/ 2987490 h 4981183"/>
              <a:gd name="connsiteX7" fmla="*/ 3099 w 3152505"/>
              <a:gd name="connsiteY7" fmla="*/ 3390453 h 4981183"/>
              <a:gd name="connsiteX8" fmla="*/ 39706 w 3152505"/>
              <a:gd name="connsiteY8" fmla="*/ 3948097 h 4981183"/>
              <a:gd name="connsiteX9" fmla="*/ 190249 w 3152505"/>
              <a:gd name="connsiteY9" fmla="*/ 4367357 h 4981183"/>
              <a:gd name="connsiteX10" fmla="*/ 585218 w 3152505"/>
              <a:gd name="connsiteY10" fmla="*/ 4623844 h 4981183"/>
              <a:gd name="connsiteX11" fmla="*/ 870176 w 3152505"/>
              <a:gd name="connsiteY11" fmla="*/ 4733663 h 4981183"/>
              <a:gd name="connsiteX12" fmla="*/ 1370883 w 3152505"/>
              <a:gd name="connsiteY12" fmla="*/ 4880194 h 4981183"/>
              <a:gd name="connsiteX13" fmla="*/ 1900118 w 3152505"/>
              <a:gd name="connsiteY13" fmla="*/ 4976275 h 4981183"/>
              <a:gd name="connsiteX14" fmla="*/ 2223272 w 3152505"/>
              <a:gd name="connsiteY14" fmla="*/ 4968014 h 4981183"/>
              <a:gd name="connsiteX15" fmla="*/ 2908805 w 3152505"/>
              <a:gd name="connsiteY15" fmla="*/ 4975380 h 4981183"/>
              <a:gd name="connsiteX16" fmla="*/ 3009733 w 3152505"/>
              <a:gd name="connsiteY16" fmla="*/ 4911915 h 4981183"/>
              <a:gd name="connsiteX17" fmla="*/ 3056187 w 3152505"/>
              <a:gd name="connsiteY17" fmla="*/ 4880194 h 4981183"/>
              <a:gd name="connsiteX18" fmla="*/ 3135141 w 3152505"/>
              <a:gd name="connsiteY18" fmla="*/ 4572498 h 4981183"/>
              <a:gd name="connsiteX19" fmla="*/ 3115585 w 3152505"/>
              <a:gd name="connsiteY19" fmla="*/ 4142272 h 4981183"/>
              <a:gd name="connsiteX20" fmla="*/ 2763582 w 3152505"/>
              <a:gd name="connsiteY20" fmla="*/ 3770714 h 4981183"/>
              <a:gd name="connsiteX21" fmla="*/ 2412086 w 3152505"/>
              <a:gd name="connsiteY21" fmla="*/ 3588127 h 4981183"/>
              <a:gd name="connsiteX22" fmla="*/ 1903131 w 3152505"/>
              <a:gd name="connsiteY22" fmla="*/ 3408933 h 4981183"/>
              <a:gd name="connsiteX23" fmla="*/ 1617644 w 3152505"/>
              <a:gd name="connsiteY23" fmla="*/ 3356253 h 4981183"/>
              <a:gd name="connsiteX24" fmla="*/ 1089999 w 3152505"/>
              <a:gd name="connsiteY24" fmla="*/ 3048545 h 4981183"/>
              <a:gd name="connsiteX25" fmla="*/ 1260971 w 3152505"/>
              <a:gd name="connsiteY25" fmla="*/ 2804325 h 4981183"/>
              <a:gd name="connsiteX26" fmla="*/ 1297609 w 3152505"/>
              <a:gd name="connsiteY26" fmla="*/ 2560105 h 4981183"/>
              <a:gd name="connsiteX27" fmla="*/ 1138848 w 3152505"/>
              <a:gd name="connsiteY27" fmla="*/ 2474628 h 4981183"/>
              <a:gd name="connsiteX28" fmla="*/ 894601 w 3152505"/>
              <a:gd name="connsiteY28" fmla="*/ 2511261 h 4981183"/>
              <a:gd name="connsiteX29" fmla="*/ 699203 w 3152505"/>
              <a:gd name="connsiteY29" fmla="*/ 2315886 h 4981183"/>
              <a:gd name="connsiteX30" fmla="*/ 613786 w 3152505"/>
              <a:gd name="connsiteY30" fmla="*/ 1607626 h 4981183"/>
              <a:gd name="connsiteX31" fmla="*/ 735840 w 3152505"/>
              <a:gd name="connsiteY31" fmla="*/ 960465 h 4981183"/>
              <a:gd name="connsiteX32" fmla="*/ 1138848 w 3152505"/>
              <a:gd name="connsiteY32" fmla="*/ 691823 h 4981183"/>
              <a:gd name="connsiteX33" fmla="*/ 1651767 w 3152505"/>
              <a:gd name="connsiteY33" fmla="*/ 557502 h 4981183"/>
              <a:gd name="connsiteX34" fmla="*/ 2030350 w 3152505"/>
              <a:gd name="connsiteY34" fmla="*/ 313282 h 4981183"/>
              <a:gd name="connsiteX35" fmla="*/ 2140261 w 3152505"/>
              <a:gd name="connsiteY35" fmla="*/ 69062 h 4981183"/>
              <a:gd name="connsiteX36" fmla="*/ 2005925 w 3152505"/>
              <a:gd name="connsiteY36" fmla="*/ 8008 h 4981183"/>
              <a:gd name="connsiteX37" fmla="*/ 1627342 w 3152505"/>
              <a:gd name="connsiteY37" fmla="*/ 215594 h 4981183"/>
              <a:gd name="connsiteX38" fmla="*/ 760265 w 3152505"/>
              <a:gd name="connsiteY38" fmla="*/ 435392 h 4981183"/>
              <a:gd name="connsiteX39" fmla="*/ 601555 w 3152505"/>
              <a:gd name="connsiteY39" fmla="*/ 154539 h 4981183"/>
              <a:gd name="connsiteX40" fmla="*/ 406256 w 3152505"/>
              <a:gd name="connsiteY40" fmla="*/ 130117 h 4981183"/>
              <a:gd name="connsiteX0" fmla="*/ 406256 w 3152505"/>
              <a:gd name="connsiteY0" fmla="*/ 130117 h 4979122"/>
              <a:gd name="connsiteX1" fmla="*/ 516148 w 3152505"/>
              <a:gd name="connsiteY1" fmla="*/ 532921 h 4979122"/>
              <a:gd name="connsiteX2" fmla="*/ 503995 w 3152505"/>
              <a:gd name="connsiteY2" fmla="*/ 899331 h 4979122"/>
              <a:gd name="connsiteX3" fmla="*/ 436452 w 3152505"/>
              <a:gd name="connsiteY3" fmla="*/ 1340916 h 4979122"/>
              <a:gd name="connsiteX4" fmla="*/ 320620 w 3152505"/>
              <a:gd name="connsiteY4" fmla="*/ 2242620 h 4979122"/>
              <a:gd name="connsiteX5" fmla="*/ 308408 w 3152505"/>
              <a:gd name="connsiteY5" fmla="*/ 2474628 h 4979122"/>
              <a:gd name="connsiteX6" fmla="*/ 100798 w 3152505"/>
              <a:gd name="connsiteY6" fmla="*/ 2987490 h 4979122"/>
              <a:gd name="connsiteX7" fmla="*/ 3099 w 3152505"/>
              <a:gd name="connsiteY7" fmla="*/ 3390453 h 4979122"/>
              <a:gd name="connsiteX8" fmla="*/ 39706 w 3152505"/>
              <a:gd name="connsiteY8" fmla="*/ 3948097 h 4979122"/>
              <a:gd name="connsiteX9" fmla="*/ 190249 w 3152505"/>
              <a:gd name="connsiteY9" fmla="*/ 4367357 h 4979122"/>
              <a:gd name="connsiteX10" fmla="*/ 585218 w 3152505"/>
              <a:gd name="connsiteY10" fmla="*/ 4623844 h 4979122"/>
              <a:gd name="connsiteX11" fmla="*/ 870176 w 3152505"/>
              <a:gd name="connsiteY11" fmla="*/ 4733663 h 4979122"/>
              <a:gd name="connsiteX12" fmla="*/ 1370883 w 3152505"/>
              <a:gd name="connsiteY12" fmla="*/ 4880194 h 4979122"/>
              <a:gd name="connsiteX13" fmla="*/ 1880562 w 3152505"/>
              <a:gd name="connsiteY13" fmla="*/ 4937163 h 4979122"/>
              <a:gd name="connsiteX14" fmla="*/ 2223272 w 3152505"/>
              <a:gd name="connsiteY14" fmla="*/ 4968014 h 4979122"/>
              <a:gd name="connsiteX15" fmla="*/ 2908805 w 3152505"/>
              <a:gd name="connsiteY15" fmla="*/ 4975380 h 4979122"/>
              <a:gd name="connsiteX16" fmla="*/ 3009733 w 3152505"/>
              <a:gd name="connsiteY16" fmla="*/ 4911915 h 4979122"/>
              <a:gd name="connsiteX17" fmla="*/ 3056187 w 3152505"/>
              <a:gd name="connsiteY17" fmla="*/ 4880194 h 4979122"/>
              <a:gd name="connsiteX18" fmla="*/ 3135141 w 3152505"/>
              <a:gd name="connsiteY18" fmla="*/ 4572498 h 4979122"/>
              <a:gd name="connsiteX19" fmla="*/ 3115585 w 3152505"/>
              <a:gd name="connsiteY19" fmla="*/ 4142272 h 4979122"/>
              <a:gd name="connsiteX20" fmla="*/ 2763582 w 3152505"/>
              <a:gd name="connsiteY20" fmla="*/ 3770714 h 4979122"/>
              <a:gd name="connsiteX21" fmla="*/ 2412086 w 3152505"/>
              <a:gd name="connsiteY21" fmla="*/ 3588127 h 4979122"/>
              <a:gd name="connsiteX22" fmla="*/ 1903131 w 3152505"/>
              <a:gd name="connsiteY22" fmla="*/ 3408933 h 4979122"/>
              <a:gd name="connsiteX23" fmla="*/ 1617644 w 3152505"/>
              <a:gd name="connsiteY23" fmla="*/ 3356253 h 4979122"/>
              <a:gd name="connsiteX24" fmla="*/ 1089999 w 3152505"/>
              <a:gd name="connsiteY24" fmla="*/ 3048545 h 4979122"/>
              <a:gd name="connsiteX25" fmla="*/ 1260971 w 3152505"/>
              <a:gd name="connsiteY25" fmla="*/ 2804325 h 4979122"/>
              <a:gd name="connsiteX26" fmla="*/ 1297609 w 3152505"/>
              <a:gd name="connsiteY26" fmla="*/ 2560105 h 4979122"/>
              <a:gd name="connsiteX27" fmla="*/ 1138848 w 3152505"/>
              <a:gd name="connsiteY27" fmla="*/ 2474628 h 4979122"/>
              <a:gd name="connsiteX28" fmla="*/ 894601 w 3152505"/>
              <a:gd name="connsiteY28" fmla="*/ 2511261 h 4979122"/>
              <a:gd name="connsiteX29" fmla="*/ 699203 w 3152505"/>
              <a:gd name="connsiteY29" fmla="*/ 2315886 h 4979122"/>
              <a:gd name="connsiteX30" fmla="*/ 613786 w 3152505"/>
              <a:gd name="connsiteY30" fmla="*/ 1607626 h 4979122"/>
              <a:gd name="connsiteX31" fmla="*/ 735840 w 3152505"/>
              <a:gd name="connsiteY31" fmla="*/ 960465 h 4979122"/>
              <a:gd name="connsiteX32" fmla="*/ 1138848 w 3152505"/>
              <a:gd name="connsiteY32" fmla="*/ 691823 h 4979122"/>
              <a:gd name="connsiteX33" fmla="*/ 1651767 w 3152505"/>
              <a:gd name="connsiteY33" fmla="*/ 557502 h 4979122"/>
              <a:gd name="connsiteX34" fmla="*/ 2030350 w 3152505"/>
              <a:gd name="connsiteY34" fmla="*/ 313282 h 4979122"/>
              <a:gd name="connsiteX35" fmla="*/ 2140261 w 3152505"/>
              <a:gd name="connsiteY35" fmla="*/ 69062 h 4979122"/>
              <a:gd name="connsiteX36" fmla="*/ 2005925 w 3152505"/>
              <a:gd name="connsiteY36" fmla="*/ 8008 h 4979122"/>
              <a:gd name="connsiteX37" fmla="*/ 1627342 w 3152505"/>
              <a:gd name="connsiteY37" fmla="*/ 215594 h 4979122"/>
              <a:gd name="connsiteX38" fmla="*/ 760265 w 3152505"/>
              <a:gd name="connsiteY38" fmla="*/ 435392 h 4979122"/>
              <a:gd name="connsiteX39" fmla="*/ 601555 w 3152505"/>
              <a:gd name="connsiteY39" fmla="*/ 154539 h 4979122"/>
              <a:gd name="connsiteX40" fmla="*/ 406256 w 3152505"/>
              <a:gd name="connsiteY40" fmla="*/ 130117 h 4979122"/>
              <a:gd name="connsiteX0" fmla="*/ 406256 w 3135141"/>
              <a:gd name="connsiteY0" fmla="*/ 130117 h 4979122"/>
              <a:gd name="connsiteX1" fmla="*/ 516148 w 3135141"/>
              <a:gd name="connsiteY1" fmla="*/ 532921 h 4979122"/>
              <a:gd name="connsiteX2" fmla="*/ 503995 w 3135141"/>
              <a:gd name="connsiteY2" fmla="*/ 899331 h 4979122"/>
              <a:gd name="connsiteX3" fmla="*/ 436452 w 3135141"/>
              <a:gd name="connsiteY3" fmla="*/ 1340916 h 4979122"/>
              <a:gd name="connsiteX4" fmla="*/ 320620 w 3135141"/>
              <a:gd name="connsiteY4" fmla="*/ 2242620 h 4979122"/>
              <a:gd name="connsiteX5" fmla="*/ 308408 w 3135141"/>
              <a:gd name="connsiteY5" fmla="*/ 2474628 h 4979122"/>
              <a:gd name="connsiteX6" fmla="*/ 100798 w 3135141"/>
              <a:gd name="connsiteY6" fmla="*/ 2987490 h 4979122"/>
              <a:gd name="connsiteX7" fmla="*/ 3099 w 3135141"/>
              <a:gd name="connsiteY7" fmla="*/ 3390453 h 4979122"/>
              <a:gd name="connsiteX8" fmla="*/ 39706 w 3135141"/>
              <a:gd name="connsiteY8" fmla="*/ 3948097 h 4979122"/>
              <a:gd name="connsiteX9" fmla="*/ 190249 w 3135141"/>
              <a:gd name="connsiteY9" fmla="*/ 4367357 h 4979122"/>
              <a:gd name="connsiteX10" fmla="*/ 585218 w 3135141"/>
              <a:gd name="connsiteY10" fmla="*/ 4623844 h 4979122"/>
              <a:gd name="connsiteX11" fmla="*/ 870176 w 3135141"/>
              <a:gd name="connsiteY11" fmla="*/ 4733663 h 4979122"/>
              <a:gd name="connsiteX12" fmla="*/ 1370883 w 3135141"/>
              <a:gd name="connsiteY12" fmla="*/ 4880194 h 4979122"/>
              <a:gd name="connsiteX13" fmla="*/ 1880562 w 3135141"/>
              <a:gd name="connsiteY13" fmla="*/ 4937163 h 4979122"/>
              <a:gd name="connsiteX14" fmla="*/ 2223272 w 3135141"/>
              <a:gd name="connsiteY14" fmla="*/ 4968014 h 4979122"/>
              <a:gd name="connsiteX15" fmla="*/ 2908805 w 3135141"/>
              <a:gd name="connsiteY15" fmla="*/ 4975380 h 4979122"/>
              <a:gd name="connsiteX16" fmla="*/ 3009733 w 3135141"/>
              <a:gd name="connsiteY16" fmla="*/ 4911915 h 4979122"/>
              <a:gd name="connsiteX17" fmla="*/ 3056187 w 3135141"/>
              <a:gd name="connsiteY17" fmla="*/ 4880194 h 4979122"/>
              <a:gd name="connsiteX18" fmla="*/ 3135141 w 3135141"/>
              <a:gd name="connsiteY18" fmla="*/ 4572498 h 4979122"/>
              <a:gd name="connsiteX19" fmla="*/ 3056918 w 3135141"/>
              <a:gd name="connsiteY19" fmla="*/ 4112939 h 4979122"/>
              <a:gd name="connsiteX20" fmla="*/ 2763582 w 3135141"/>
              <a:gd name="connsiteY20" fmla="*/ 3770714 h 4979122"/>
              <a:gd name="connsiteX21" fmla="*/ 2412086 w 3135141"/>
              <a:gd name="connsiteY21" fmla="*/ 3588127 h 4979122"/>
              <a:gd name="connsiteX22" fmla="*/ 1903131 w 3135141"/>
              <a:gd name="connsiteY22" fmla="*/ 3408933 h 4979122"/>
              <a:gd name="connsiteX23" fmla="*/ 1617644 w 3135141"/>
              <a:gd name="connsiteY23" fmla="*/ 3356253 h 4979122"/>
              <a:gd name="connsiteX24" fmla="*/ 1089999 w 3135141"/>
              <a:gd name="connsiteY24" fmla="*/ 3048545 h 4979122"/>
              <a:gd name="connsiteX25" fmla="*/ 1260971 w 3135141"/>
              <a:gd name="connsiteY25" fmla="*/ 2804325 h 4979122"/>
              <a:gd name="connsiteX26" fmla="*/ 1297609 w 3135141"/>
              <a:gd name="connsiteY26" fmla="*/ 2560105 h 4979122"/>
              <a:gd name="connsiteX27" fmla="*/ 1138848 w 3135141"/>
              <a:gd name="connsiteY27" fmla="*/ 2474628 h 4979122"/>
              <a:gd name="connsiteX28" fmla="*/ 894601 w 3135141"/>
              <a:gd name="connsiteY28" fmla="*/ 2511261 h 4979122"/>
              <a:gd name="connsiteX29" fmla="*/ 699203 w 3135141"/>
              <a:gd name="connsiteY29" fmla="*/ 2315886 h 4979122"/>
              <a:gd name="connsiteX30" fmla="*/ 613786 w 3135141"/>
              <a:gd name="connsiteY30" fmla="*/ 1607626 h 4979122"/>
              <a:gd name="connsiteX31" fmla="*/ 735840 w 3135141"/>
              <a:gd name="connsiteY31" fmla="*/ 960465 h 4979122"/>
              <a:gd name="connsiteX32" fmla="*/ 1138848 w 3135141"/>
              <a:gd name="connsiteY32" fmla="*/ 691823 h 4979122"/>
              <a:gd name="connsiteX33" fmla="*/ 1651767 w 3135141"/>
              <a:gd name="connsiteY33" fmla="*/ 557502 h 4979122"/>
              <a:gd name="connsiteX34" fmla="*/ 2030350 w 3135141"/>
              <a:gd name="connsiteY34" fmla="*/ 313282 h 4979122"/>
              <a:gd name="connsiteX35" fmla="*/ 2140261 w 3135141"/>
              <a:gd name="connsiteY35" fmla="*/ 69062 h 4979122"/>
              <a:gd name="connsiteX36" fmla="*/ 2005925 w 3135141"/>
              <a:gd name="connsiteY36" fmla="*/ 8008 h 4979122"/>
              <a:gd name="connsiteX37" fmla="*/ 1627342 w 3135141"/>
              <a:gd name="connsiteY37" fmla="*/ 215594 h 4979122"/>
              <a:gd name="connsiteX38" fmla="*/ 760265 w 3135141"/>
              <a:gd name="connsiteY38" fmla="*/ 435392 h 4979122"/>
              <a:gd name="connsiteX39" fmla="*/ 601555 w 3135141"/>
              <a:gd name="connsiteY39" fmla="*/ 154539 h 4979122"/>
              <a:gd name="connsiteX40" fmla="*/ 406256 w 3135141"/>
              <a:gd name="connsiteY40" fmla="*/ 130117 h 4979122"/>
              <a:gd name="connsiteX0" fmla="*/ 406256 w 3135141"/>
              <a:gd name="connsiteY0" fmla="*/ 130117 h 5001573"/>
              <a:gd name="connsiteX1" fmla="*/ 516148 w 3135141"/>
              <a:gd name="connsiteY1" fmla="*/ 532921 h 5001573"/>
              <a:gd name="connsiteX2" fmla="*/ 503995 w 3135141"/>
              <a:gd name="connsiteY2" fmla="*/ 899331 h 5001573"/>
              <a:gd name="connsiteX3" fmla="*/ 436452 w 3135141"/>
              <a:gd name="connsiteY3" fmla="*/ 1340916 h 5001573"/>
              <a:gd name="connsiteX4" fmla="*/ 320620 w 3135141"/>
              <a:gd name="connsiteY4" fmla="*/ 2242620 h 5001573"/>
              <a:gd name="connsiteX5" fmla="*/ 308408 w 3135141"/>
              <a:gd name="connsiteY5" fmla="*/ 2474628 h 5001573"/>
              <a:gd name="connsiteX6" fmla="*/ 100798 w 3135141"/>
              <a:gd name="connsiteY6" fmla="*/ 2987490 h 5001573"/>
              <a:gd name="connsiteX7" fmla="*/ 3099 w 3135141"/>
              <a:gd name="connsiteY7" fmla="*/ 3390453 h 5001573"/>
              <a:gd name="connsiteX8" fmla="*/ 39706 w 3135141"/>
              <a:gd name="connsiteY8" fmla="*/ 3948097 h 5001573"/>
              <a:gd name="connsiteX9" fmla="*/ 190249 w 3135141"/>
              <a:gd name="connsiteY9" fmla="*/ 4367357 h 5001573"/>
              <a:gd name="connsiteX10" fmla="*/ 585218 w 3135141"/>
              <a:gd name="connsiteY10" fmla="*/ 4623844 h 5001573"/>
              <a:gd name="connsiteX11" fmla="*/ 870176 w 3135141"/>
              <a:gd name="connsiteY11" fmla="*/ 4733663 h 5001573"/>
              <a:gd name="connsiteX12" fmla="*/ 1370883 w 3135141"/>
              <a:gd name="connsiteY12" fmla="*/ 4880194 h 5001573"/>
              <a:gd name="connsiteX13" fmla="*/ 1880562 w 3135141"/>
              <a:gd name="connsiteY13" fmla="*/ 4937163 h 5001573"/>
              <a:gd name="connsiteX14" fmla="*/ 2223272 w 3135141"/>
              <a:gd name="connsiteY14" fmla="*/ 4968014 h 5001573"/>
              <a:gd name="connsiteX15" fmla="*/ 2888435 w 3135141"/>
              <a:gd name="connsiteY15" fmla="*/ 4999825 h 5001573"/>
              <a:gd name="connsiteX16" fmla="*/ 3009733 w 3135141"/>
              <a:gd name="connsiteY16" fmla="*/ 4911915 h 5001573"/>
              <a:gd name="connsiteX17" fmla="*/ 3056187 w 3135141"/>
              <a:gd name="connsiteY17" fmla="*/ 4880194 h 5001573"/>
              <a:gd name="connsiteX18" fmla="*/ 3135141 w 3135141"/>
              <a:gd name="connsiteY18" fmla="*/ 4572498 h 5001573"/>
              <a:gd name="connsiteX19" fmla="*/ 3056918 w 3135141"/>
              <a:gd name="connsiteY19" fmla="*/ 4112939 h 5001573"/>
              <a:gd name="connsiteX20" fmla="*/ 2763582 w 3135141"/>
              <a:gd name="connsiteY20" fmla="*/ 3770714 h 5001573"/>
              <a:gd name="connsiteX21" fmla="*/ 2412086 w 3135141"/>
              <a:gd name="connsiteY21" fmla="*/ 3588127 h 5001573"/>
              <a:gd name="connsiteX22" fmla="*/ 1903131 w 3135141"/>
              <a:gd name="connsiteY22" fmla="*/ 3408933 h 5001573"/>
              <a:gd name="connsiteX23" fmla="*/ 1617644 w 3135141"/>
              <a:gd name="connsiteY23" fmla="*/ 3356253 h 5001573"/>
              <a:gd name="connsiteX24" fmla="*/ 1089999 w 3135141"/>
              <a:gd name="connsiteY24" fmla="*/ 3048545 h 5001573"/>
              <a:gd name="connsiteX25" fmla="*/ 1260971 w 3135141"/>
              <a:gd name="connsiteY25" fmla="*/ 2804325 h 5001573"/>
              <a:gd name="connsiteX26" fmla="*/ 1297609 w 3135141"/>
              <a:gd name="connsiteY26" fmla="*/ 2560105 h 5001573"/>
              <a:gd name="connsiteX27" fmla="*/ 1138848 w 3135141"/>
              <a:gd name="connsiteY27" fmla="*/ 2474628 h 5001573"/>
              <a:gd name="connsiteX28" fmla="*/ 894601 w 3135141"/>
              <a:gd name="connsiteY28" fmla="*/ 2511261 h 5001573"/>
              <a:gd name="connsiteX29" fmla="*/ 699203 w 3135141"/>
              <a:gd name="connsiteY29" fmla="*/ 2315886 h 5001573"/>
              <a:gd name="connsiteX30" fmla="*/ 613786 w 3135141"/>
              <a:gd name="connsiteY30" fmla="*/ 1607626 h 5001573"/>
              <a:gd name="connsiteX31" fmla="*/ 735840 w 3135141"/>
              <a:gd name="connsiteY31" fmla="*/ 960465 h 5001573"/>
              <a:gd name="connsiteX32" fmla="*/ 1138848 w 3135141"/>
              <a:gd name="connsiteY32" fmla="*/ 691823 h 5001573"/>
              <a:gd name="connsiteX33" fmla="*/ 1651767 w 3135141"/>
              <a:gd name="connsiteY33" fmla="*/ 557502 h 5001573"/>
              <a:gd name="connsiteX34" fmla="*/ 2030350 w 3135141"/>
              <a:gd name="connsiteY34" fmla="*/ 313282 h 5001573"/>
              <a:gd name="connsiteX35" fmla="*/ 2140261 w 3135141"/>
              <a:gd name="connsiteY35" fmla="*/ 69062 h 5001573"/>
              <a:gd name="connsiteX36" fmla="*/ 2005925 w 3135141"/>
              <a:gd name="connsiteY36" fmla="*/ 8008 h 5001573"/>
              <a:gd name="connsiteX37" fmla="*/ 1627342 w 3135141"/>
              <a:gd name="connsiteY37" fmla="*/ 215594 h 5001573"/>
              <a:gd name="connsiteX38" fmla="*/ 760265 w 3135141"/>
              <a:gd name="connsiteY38" fmla="*/ 435392 h 5001573"/>
              <a:gd name="connsiteX39" fmla="*/ 601555 w 3135141"/>
              <a:gd name="connsiteY39" fmla="*/ 154539 h 5001573"/>
              <a:gd name="connsiteX40" fmla="*/ 406256 w 3135141"/>
              <a:gd name="connsiteY40" fmla="*/ 130117 h 5001573"/>
              <a:gd name="connsiteX0" fmla="*/ 406256 w 3135141"/>
              <a:gd name="connsiteY0" fmla="*/ 130117 h 5014780"/>
              <a:gd name="connsiteX1" fmla="*/ 516148 w 3135141"/>
              <a:gd name="connsiteY1" fmla="*/ 532921 h 5014780"/>
              <a:gd name="connsiteX2" fmla="*/ 503995 w 3135141"/>
              <a:gd name="connsiteY2" fmla="*/ 899331 h 5014780"/>
              <a:gd name="connsiteX3" fmla="*/ 436452 w 3135141"/>
              <a:gd name="connsiteY3" fmla="*/ 1340916 h 5014780"/>
              <a:gd name="connsiteX4" fmla="*/ 320620 w 3135141"/>
              <a:gd name="connsiteY4" fmla="*/ 2242620 h 5014780"/>
              <a:gd name="connsiteX5" fmla="*/ 308408 w 3135141"/>
              <a:gd name="connsiteY5" fmla="*/ 2474628 h 5014780"/>
              <a:gd name="connsiteX6" fmla="*/ 100798 w 3135141"/>
              <a:gd name="connsiteY6" fmla="*/ 2987490 h 5014780"/>
              <a:gd name="connsiteX7" fmla="*/ 3099 w 3135141"/>
              <a:gd name="connsiteY7" fmla="*/ 3390453 h 5014780"/>
              <a:gd name="connsiteX8" fmla="*/ 39706 w 3135141"/>
              <a:gd name="connsiteY8" fmla="*/ 3948097 h 5014780"/>
              <a:gd name="connsiteX9" fmla="*/ 190249 w 3135141"/>
              <a:gd name="connsiteY9" fmla="*/ 4367357 h 5014780"/>
              <a:gd name="connsiteX10" fmla="*/ 585218 w 3135141"/>
              <a:gd name="connsiteY10" fmla="*/ 4623844 h 5014780"/>
              <a:gd name="connsiteX11" fmla="*/ 870176 w 3135141"/>
              <a:gd name="connsiteY11" fmla="*/ 4733663 h 5014780"/>
              <a:gd name="connsiteX12" fmla="*/ 1370883 w 3135141"/>
              <a:gd name="connsiteY12" fmla="*/ 4880194 h 5014780"/>
              <a:gd name="connsiteX13" fmla="*/ 1880562 w 3135141"/>
              <a:gd name="connsiteY13" fmla="*/ 4937163 h 5014780"/>
              <a:gd name="connsiteX14" fmla="*/ 2532904 w 3135141"/>
              <a:gd name="connsiteY14" fmla="*/ 5008755 h 5014780"/>
              <a:gd name="connsiteX15" fmla="*/ 2888435 w 3135141"/>
              <a:gd name="connsiteY15" fmla="*/ 4999825 h 5014780"/>
              <a:gd name="connsiteX16" fmla="*/ 3009733 w 3135141"/>
              <a:gd name="connsiteY16" fmla="*/ 4911915 h 5014780"/>
              <a:gd name="connsiteX17" fmla="*/ 3056187 w 3135141"/>
              <a:gd name="connsiteY17" fmla="*/ 4880194 h 5014780"/>
              <a:gd name="connsiteX18" fmla="*/ 3135141 w 3135141"/>
              <a:gd name="connsiteY18" fmla="*/ 4572498 h 5014780"/>
              <a:gd name="connsiteX19" fmla="*/ 3056918 w 3135141"/>
              <a:gd name="connsiteY19" fmla="*/ 4112939 h 5014780"/>
              <a:gd name="connsiteX20" fmla="*/ 2763582 w 3135141"/>
              <a:gd name="connsiteY20" fmla="*/ 3770714 h 5014780"/>
              <a:gd name="connsiteX21" fmla="*/ 2412086 w 3135141"/>
              <a:gd name="connsiteY21" fmla="*/ 3588127 h 5014780"/>
              <a:gd name="connsiteX22" fmla="*/ 1903131 w 3135141"/>
              <a:gd name="connsiteY22" fmla="*/ 3408933 h 5014780"/>
              <a:gd name="connsiteX23" fmla="*/ 1617644 w 3135141"/>
              <a:gd name="connsiteY23" fmla="*/ 3356253 h 5014780"/>
              <a:gd name="connsiteX24" fmla="*/ 1089999 w 3135141"/>
              <a:gd name="connsiteY24" fmla="*/ 3048545 h 5014780"/>
              <a:gd name="connsiteX25" fmla="*/ 1260971 w 3135141"/>
              <a:gd name="connsiteY25" fmla="*/ 2804325 h 5014780"/>
              <a:gd name="connsiteX26" fmla="*/ 1297609 w 3135141"/>
              <a:gd name="connsiteY26" fmla="*/ 2560105 h 5014780"/>
              <a:gd name="connsiteX27" fmla="*/ 1138848 w 3135141"/>
              <a:gd name="connsiteY27" fmla="*/ 2474628 h 5014780"/>
              <a:gd name="connsiteX28" fmla="*/ 894601 w 3135141"/>
              <a:gd name="connsiteY28" fmla="*/ 2511261 h 5014780"/>
              <a:gd name="connsiteX29" fmla="*/ 699203 w 3135141"/>
              <a:gd name="connsiteY29" fmla="*/ 2315886 h 5014780"/>
              <a:gd name="connsiteX30" fmla="*/ 613786 w 3135141"/>
              <a:gd name="connsiteY30" fmla="*/ 1607626 h 5014780"/>
              <a:gd name="connsiteX31" fmla="*/ 735840 w 3135141"/>
              <a:gd name="connsiteY31" fmla="*/ 960465 h 5014780"/>
              <a:gd name="connsiteX32" fmla="*/ 1138848 w 3135141"/>
              <a:gd name="connsiteY32" fmla="*/ 691823 h 5014780"/>
              <a:gd name="connsiteX33" fmla="*/ 1651767 w 3135141"/>
              <a:gd name="connsiteY33" fmla="*/ 557502 h 5014780"/>
              <a:gd name="connsiteX34" fmla="*/ 2030350 w 3135141"/>
              <a:gd name="connsiteY34" fmla="*/ 313282 h 5014780"/>
              <a:gd name="connsiteX35" fmla="*/ 2140261 w 3135141"/>
              <a:gd name="connsiteY35" fmla="*/ 69062 h 5014780"/>
              <a:gd name="connsiteX36" fmla="*/ 2005925 w 3135141"/>
              <a:gd name="connsiteY36" fmla="*/ 8008 h 5014780"/>
              <a:gd name="connsiteX37" fmla="*/ 1627342 w 3135141"/>
              <a:gd name="connsiteY37" fmla="*/ 215594 h 5014780"/>
              <a:gd name="connsiteX38" fmla="*/ 760265 w 3135141"/>
              <a:gd name="connsiteY38" fmla="*/ 435392 h 5014780"/>
              <a:gd name="connsiteX39" fmla="*/ 601555 w 3135141"/>
              <a:gd name="connsiteY39" fmla="*/ 154539 h 5014780"/>
              <a:gd name="connsiteX40" fmla="*/ 406256 w 3135141"/>
              <a:gd name="connsiteY40" fmla="*/ 130117 h 5014780"/>
              <a:gd name="connsiteX0" fmla="*/ 406256 w 3135141"/>
              <a:gd name="connsiteY0" fmla="*/ 130117 h 5013614"/>
              <a:gd name="connsiteX1" fmla="*/ 516148 w 3135141"/>
              <a:gd name="connsiteY1" fmla="*/ 532921 h 5013614"/>
              <a:gd name="connsiteX2" fmla="*/ 503995 w 3135141"/>
              <a:gd name="connsiteY2" fmla="*/ 899331 h 5013614"/>
              <a:gd name="connsiteX3" fmla="*/ 436452 w 3135141"/>
              <a:gd name="connsiteY3" fmla="*/ 1340916 h 5013614"/>
              <a:gd name="connsiteX4" fmla="*/ 320620 w 3135141"/>
              <a:gd name="connsiteY4" fmla="*/ 2242620 h 5013614"/>
              <a:gd name="connsiteX5" fmla="*/ 308408 w 3135141"/>
              <a:gd name="connsiteY5" fmla="*/ 2474628 h 5013614"/>
              <a:gd name="connsiteX6" fmla="*/ 100798 w 3135141"/>
              <a:gd name="connsiteY6" fmla="*/ 2987490 h 5013614"/>
              <a:gd name="connsiteX7" fmla="*/ 3099 w 3135141"/>
              <a:gd name="connsiteY7" fmla="*/ 3390453 h 5013614"/>
              <a:gd name="connsiteX8" fmla="*/ 39706 w 3135141"/>
              <a:gd name="connsiteY8" fmla="*/ 3948097 h 5013614"/>
              <a:gd name="connsiteX9" fmla="*/ 190249 w 3135141"/>
              <a:gd name="connsiteY9" fmla="*/ 4367357 h 5013614"/>
              <a:gd name="connsiteX10" fmla="*/ 585218 w 3135141"/>
              <a:gd name="connsiteY10" fmla="*/ 4623844 h 5013614"/>
              <a:gd name="connsiteX11" fmla="*/ 870176 w 3135141"/>
              <a:gd name="connsiteY11" fmla="*/ 4733663 h 5013614"/>
              <a:gd name="connsiteX12" fmla="*/ 1370883 w 3135141"/>
              <a:gd name="connsiteY12" fmla="*/ 4880194 h 5013614"/>
              <a:gd name="connsiteX13" fmla="*/ 1880562 w 3135141"/>
              <a:gd name="connsiteY13" fmla="*/ 4937163 h 5013614"/>
              <a:gd name="connsiteX14" fmla="*/ 2532904 w 3135141"/>
              <a:gd name="connsiteY14" fmla="*/ 5008755 h 5013614"/>
              <a:gd name="connsiteX15" fmla="*/ 2888435 w 3135141"/>
              <a:gd name="connsiteY15" fmla="*/ 4999825 h 5013614"/>
              <a:gd name="connsiteX16" fmla="*/ 3005659 w 3135141"/>
              <a:gd name="connsiteY16" fmla="*/ 4940434 h 5013614"/>
              <a:gd name="connsiteX17" fmla="*/ 3056187 w 3135141"/>
              <a:gd name="connsiteY17" fmla="*/ 4880194 h 5013614"/>
              <a:gd name="connsiteX18" fmla="*/ 3135141 w 3135141"/>
              <a:gd name="connsiteY18" fmla="*/ 4572498 h 5013614"/>
              <a:gd name="connsiteX19" fmla="*/ 3056918 w 3135141"/>
              <a:gd name="connsiteY19" fmla="*/ 4112939 h 5013614"/>
              <a:gd name="connsiteX20" fmla="*/ 2763582 w 3135141"/>
              <a:gd name="connsiteY20" fmla="*/ 3770714 h 5013614"/>
              <a:gd name="connsiteX21" fmla="*/ 2412086 w 3135141"/>
              <a:gd name="connsiteY21" fmla="*/ 3588127 h 5013614"/>
              <a:gd name="connsiteX22" fmla="*/ 1903131 w 3135141"/>
              <a:gd name="connsiteY22" fmla="*/ 3408933 h 5013614"/>
              <a:gd name="connsiteX23" fmla="*/ 1617644 w 3135141"/>
              <a:gd name="connsiteY23" fmla="*/ 3356253 h 5013614"/>
              <a:gd name="connsiteX24" fmla="*/ 1089999 w 3135141"/>
              <a:gd name="connsiteY24" fmla="*/ 3048545 h 5013614"/>
              <a:gd name="connsiteX25" fmla="*/ 1260971 w 3135141"/>
              <a:gd name="connsiteY25" fmla="*/ 2804325 h 5013614"/>
              <a:gd name="connsiteX26" fmla="*/ 1297609 w 3135141"/>
              <a:gd name="connsiteY26" fmla="*/ 2560105 h 5013614"/>
              <a:gd name="connsiteX27" fmla="*/ 1138848 w 3135141"/>
              <a:gd name="connsiteY27" fmla="*/ 2474628 h 5013614"/>
              <a:gd name="connsiteX28" fmla="*/ 894601 w 3135141"/>
              <a:gd name="connsiteY28" fmla="*/ 2511261 h 5013614"/>
              <a:gd name="connsiteX29" fmla="*/ 699203 w 3135141"/>
              <a:gd name="connsiteY29" fmla="*/ 2315886 h 5013614"/>
              <a:gd name="connsiteX30" fmla="*/ 613786 w 3135141"/>
              <a:gd name="connsiteY30" fmla="*/ 1607626 h 5013614"/>
              <a:gd name="connsiteX31" fmla="*/ 735840 w 3135141"/>
              <a:gd name="connsiteY31" fmla="*/ 960465 h 5013614"/>
              <a:gd name="connsiteX32" fmla="*/ 1138848 w 3135141"/>
              <a:gd name="connsiteY32" fmla="*/ 691823 h 5013614"/>
              <a:gd name="connsiteX33" fmla="*/ 1651767 w 3135141"/>
              <a:gd name="connsiteY33" fmla="*/ 557502 h 5013614"/>
              <a:gd name="connsiteX34" fmla="*/ 2030350 w 3135141"/>
              <a:gd name="connsiteY34" fmla="*/ 313282 h 5013614"/>
              <a:gd name="connsiteX35" fmla="*/ 2140261 w 3135141"/>
              <a:gd name="connsiteY35" fmla="*/ 69062 h 5013614"/>
              <a:gd name="connsiteX36" fmla="*/ 2005925 w 3135141"/>
              <a:gd name="connsiteY36" fmla="*/ 8008 h 5013614"/>
              <a:gd name="connsiteX37" fmla="*/ 1627342 w 3135141"/>
              <a:gd name="connsiteY37" fmla="*/ 215594 h 5013614"/>
              <a:gd name="connsiteX38" fmla="*/ 760265 w 3135141"/>
              <a:gd name="connsiteY38" fmla="*/ 435392 h 5013614"/>
              <a:gd name="connsiteX39" fmla="*/ 601555 w 3135141"/>
              <a:gd name="connsiteY39" fmla="*/ 154539 h 5013614"/>
              <a:gd name="connsiteX40" fmla="*/ 406256 w 3135141"/>
              <a:gd name="connsiteY40" fmla="*/ 130117 h 5013614"/>
              <a:gd name="connsiteX0" fmla="*/ 406256 w 3135328"/>
              <a:gd name="connsiteY0" fmla="*/ 130117 h 5013613"/>
              <a:gd name="connsiteX1" fmla="*/ 516148 w 3135328"/>
              <a:gd name="connsiteY1" fmla="*/ 532921 h 5013613"/>
              <a:gd name="connsiteX2" fmla="*/ 503995 w 3135328"/>
              <a:gd name="connsiteY2" fmla="*/ 899331 h 5013613"/>
              <a:gd name="connsiteX3" fmla="*/ 436452 w 3135328"/>
              <a:gd name="connsiteY3" fmla="*/ 1340916 h 5013613"/>
              <a:gd name="connsiteX4" fmla="*/ 320620 w 3135328"/>
              <a:gd name="connsiteY4" fmla="*/ 2242620 h 5013613"/>
              <a:gd name="connsiteX5" fmla="*/ 308408 w 3135328"/>
              <a:gd name="connsiteY5" fmla="*/ 2474628 h 5013613"/>
              <a:gd name="connsiteX6" fmla="*/ 100798 w 3135328"/>
              <a:gd name="connsiteY6" fmla="*/ 2987490 h 5013613"/>
              <a:gd name="connsiteX7" fmla="*/ 3099 w 3135328"/>
              <a:gd name="connsiteY7" fmla="*/ 3390453 h 5013613"/>
              <a:gd name="connsiteX8" fmla="*/ 39706 w 3135328"/>
              <a:gd name="connsiteY8" fmla="*/ 3948097 h 5013613"/>
              <a:gd name="connsiteX9" fmla="*/ 190249 w 3135328"/>
              <a:gd name="connsiteY9" fmla="*/ 4367357 h 5013613"/>
              <a:gd name="connsiteX10" fmla="*/ 585218 w 3135328"/>
              <a:gd name="connsiteY10" fmla="*/ 4623844 h 5013613"/>
              <a:gd name="connsiteX11" fmla="*/ 870176 w 3135328"/>
              <a:gd name="connsiteY11" fmla="*/ 4733663 h 5013613"/>
              <a:gd name="connsiteX12" fmla="*/ 1370883 w 3135328"/>
              <a:gd name="connsiteY12" fmla="*/ 4880194 h 5013613"/>
              <a:gd name="connsiteX13" fmla="*/ 1880562 w 3135328"/>
              <a:gd name="connsiteY13" fmla="*/ 4937163 h 5013613"/>
              <a:gd name="connsiteX14" fmla="*/ 2532904 w 3135328"/>
              <a:gd name="connsiteY14" fmla="*/ 5008755 h 5013613"/>
              <a:gd name="connsiteX15" fmla="*/ 2888435 w 3135328"/>
              <a:gd name="connsiteY15" fmla="*/ 4999825 h 5013613"/>
              <a:gd name="connsiteX16" fmla="*/ 3005659 w 3135328"/>
              <a:gd name="connsiteY16" fmla="*/ 4940434 h 5013613"/>
              <a:gd name="connsiteX17" fmla="*/ 3076557 w 3135328"/>
              <a:gd name="connsiteY17" fmla="*/ 4855749 h 5013613"/>
              <a:gd name="connsiteX18" fmla="*/ 3135141 w 3135328"/>
              <a:gd name="connsiteY18" fmla="*/ 4572498 h 5013613"/>
              <a:gd name="connsiteX19" fmla="*/ 3056918 w 3135328"/>
              <a:gd name="connsiteY19" fmla="*/ 4112939 h 5013613"/>
              <a:gd name="connsiteX20" fmla="*/ 2763582 w 3135328"/>
              <a:gd name="connsiteY20" fmla="*/ 3770714 h 5013613"/>
              <a:gd name="connsiteX21" fmla="*/ 2412086 w 3135328"/>
              <a:gd name="connsiteY21" fmla="*/ 3588127 h 5013613"/>
              <a:gd name="connsiteX22" fmla="*/ 1903131 w 3135328"/>
              <a:gd name="connsiteY22" fmla="*/ 3408933 h 5013613"/>
              <a:gd name="connsiteX23" fmla="*/ 1617644 w 3135328"/>
              <a:gd name="connsiteY23" fmla="*/ 3356253 h 5013613"/>
              <a:gd name="connsiteX24" fmla="*/ 1089999 w 3135328"/>
              <a:gd name="connsiteY24" fmla="*/ 3048545 h 5013613"/>
              <a:gd name="connsiteX25" fmla="*/ 1260971 w 3135328"/>
              <a:gd name="connsiteY25" fmla="*/ 2804325 h 5013613"/>
              <a:gd name="connsiteX26" fmla="*/ 1297609 w 3135328"/>
              <a:gd name="connsiteY26" fmla="*/ 2560105 h 5013613"/>
              <a:gd name="connsiteX27" fmla="*/ 1138848 w 3135328"/>
              <a:gd name="connsiteY27" fmla="*/ 2474628 h 5013613"/>
              <a:gd name="connsiteX28" fmla="*/ 894601 w 3135328"/>
              <a:gd name="connsiteY28" fmla="*/ 2511261 h 5013613"/>
              <a:gd name="connsiteX29" fmla="*/ 699203 w 3135328"/>
              <a:gd name="connsiteY29" fmla="*/ 2315886 h 5013613"/>
              <a:gd name="connsiteX30" fmla="*/ 613786 w 3135328"/>
              <a:gd name="connsiteY30" fmla="*/ 1607626 h 5013613"/>
              <a:gd name="connsiteX31" fmla="*/ 735840 w 3135328"/>
              <a:gd name="connsiteY31" fmla="*/ 960465 h 5013613"/>
              <a:gd name="connsiteX32" fmla="*/ 1138848 w 3135328"/>
              <a:gd name="connsiteY32" fmla="*/ 691823 h 5013613"/>
              <a:gd name="connsiteX33" fmla="*/ 1651767 w 3135328"/>
              <a:gd name="connsiteY33" fmla="*/ 557502 h 5013613"/>
              <a:gd name="connsiteX34" fmla="*/ 2030350 w 3135328"/>
              <a:gd name="connsiteY34" fmla="*/ 313282 h 5013613"/>
              <a:gd name="connsiteX35" fmla="*/ 2140261 w 3135328"/>
              <a:gd name="connsiteY35" fmla="*/ 69062 h 5013613"/>
              <a:gd name="connsiteX36" fmla="*/ 2005925 w 3135328"/>
              <a:gd name="connsiteY36" fmla="*/ 8008 h 5013613"/>
              <a:gd name="connsiteX37" fmla="*/ 1627342 w 3135328"/>
              <a:gd name="connsiteY37" fmla="*/ 215594 h 5013613"/>
              <a:gd name="connsiteX38" fmla="*/ 760265 w 3135328"/>
              <a:gd name="connsiteY38" fmla="*/ 435392 h 5013613"/>
              <a:gd name="connsiteX39" fmla="*/ 601555 w 3135328"/>
              <a:gd name="connsiteY39" fmla="*/ 154539 h 5013613"/>
              <a:gd name="connsiteX40" fmla="*/ 406256 w 3135328"/>
              <a:gd name="connsiteY40" fmla="*/ 130117 h 5013613"/>
              <a:gd name="connsiteX0" fmla="*/ 406256 w 3135328"/>
              <a:gd name="connsiteY0" fmla="*/ 130117 h 5012406"/>
              <a:gd name="connsiteX1" fmla="*/ 516148 w 3135328"/>
              <a:gd name="connsiteY1" fmla="*/ 532921 h 5012406"/>
              <a:gd name="connsiteX2" fmla="*/ 503995 w 3135328"/>
              <a:gd name="connsiteY2" fmla="*/ 899331 h 5012406"/>
              <a:gd name="connsiteX3" fmla="*/ 436452 w 3135328"/>
              <a:gd name="connsiteY3" fmla="*/ 1340916 h 5012406"/>
              <a:gd name="connsiteX4" fmla="*/ 320620 w 3135328"/>
              <a:gd name="connsiteY4" fmla="*/ 2242620 h 5012406"/>
              <a:gd name="connsiteX5" fmla="*/ 308408 w 3135328"/>
              <a:gd name="connsiteY5" fmla="*/ 2474628 h 5012406"/>
              <a:gd name="connsiteX6" fmla="*/ 100798 w 3135328"/>
              <a:gd name="connsiteY6" fmla="*/ 2987490 h 5012406"/>
              <a:gd name="connsiteX7" fmla="*/ 3099 w 3135328"/>
              <a:gd name="connsiteY7" fmla="*/ 3390453 h 5012406"/>
              <a:gd name="connsiteX8" fmla="*/ 39706 w 3135328"/>
              <a:gd name="connsiteY8" fmla="*/ 3948097 h 5012406"/>
              <a:gd name="connsiteX9" fmla="*/ 190249 w 3135328"/>
              <a:gd name="connsiteY9" fmla="*/ 4367357 h 5012406"/>
              <a:gd name="connsiteX10" fmla="*/ 585218 w 3135328"/>
              <a:gd name="connsiteY10" fmla="*/ 4623844 h 5012406"/>
              <a:gd name="connsiteX11" fmla="*/ 870176 w 3135328"/>
              <a:gd name="connsiteY11" fmla="*/ 4733663 h 5012406"/>
              <a:gd name="connsiteX12" fmla="*/ 1370883 w 3135328"/>
              <a:gd name="connsiteY12" fmla="*/ 4880194 h 5012406"/>
              <a:gd name="connsiteX13" fmla="*/ 1892784 w 3135328"/>
              <a:gd name="connsiteY13" fmla="*/ 4953460 h 5012406"/>
              <a:gd name="connsiteX14" fmla="*/ 2532904 w 3135328"/>
              <a:gd name="connsiteY14" fmla="*/ 5008755 h 5012406"/>
              <a:gd name="connsiteX15" fmla="*/ 2888435 w 3135328"/>
              <a:gd name="connsiteY15" fmla="*/ 4999825 h 5012406"/>
              <a:gd name="connsiteX16" fmla="*/ 3005659 w 3135328"/>
              <a:gd name="connsiteY16" fmla="*/ 4940434 h 5012406"/>
              <a:gd name="connsiteX17" fmla="*/ 3076557 w 3135328"/>
              <a:gd name="connsiteY17" fmla="*/ 4855749 h 5012406"/>
              <a:gd name="connsiteX18" fmla="*/ 3135141 w 3135328"/>
              <a:gd name="connsiteY18" fmla="*/ 4572498 h 5012406"/>
              <a:gd name="connsiteX19" fmla="*/ 3056918 w 3135328"/>
              <a:gd name="connsiteY19" fmla="*/ 4112939 h 5012406"/>
              <a:gd name="connsiteX20" fmla="*/ 2763582 w 3135328"/>
              <a:gd name="connsiteY20" fmla="*/ 3770714 h 5012406"/>
              <a:gd name="connsiteX21" fmla="*/ 2412086 w 3135328"/>
              <a:gd name="connsiteY21" fmla="*/ 3588127 h 5012406"/>
              <a:gd name="connsiteX22" fmla="*/ 1903131 w 3135328"/>
              <a:gd name="connsiteY22" fmla="*/ 3408933 h 5012406"/>
              <a:gd name="connsiteX23" fmla="*/ 1617644 w 3135328"/>
              <a:gd name="connsiteY23" fmla="*/ 3356253 h 5012406"/>
              <a:gd name="connsiteX24" fmla="*/ 1089999 w 3135328"/>
              <a:gd name="connsiteY24" fmla="*/ 3048545 h 5012406"/>
              <a:gd name="connsiteX25" fmla="*/ 1260971 w 3135328"/>
              <a:gd name="connsiteY25" fmla="*/ 2804325 h 5012406"/>
              <a:gd name="connsiteX26" fmla="*/ 1297609 w 3135328"/>
              <a:gd name="connsiteY26" fmla="*/ 2560105 h 5012406"/>
              <a:gd name="connsiteX27" fmla="*/ 1138848 w 3135328"/>
              <a:gd name="connsiteY27" fmla="*/ 2474628 h 5012406"/>
              <a:gd name="connsiteX28" fmla="*/ 894601 w 3135328"/>
              <a:gd name="connsiteY28" fmla="*/ 2511261 h 5012406"/>
              <a:gd name="connsiteX29" fmla="*/ 699203 w 3135328"/>
              <a:gd name="connsiteY29" fmla="*/ 2315886 h 5012406"/>
              <a:gd name="connsiteX30" fmla="*/ 613786 w 3135328"/>
              <a:gd name="connsiteY30" fmla="*/ 1607626 h 5012406"/>
              <a:gd name="connsiteX31" fmla="*/ 735840 w 3135328"/>
              <a:gd name="connsiteY31" fmla="*/ 960465 h 5012406"/>
              <a:gd name="connsiteX32" fmla="*/ 1138848 w 3135328"/>
              <a:gd name="connsiteY32" fmla="*/ 691823 h 5012406"/>
              <a:gd name="connsiteX33" fmla="*/ 1651767 w 3135328"/>
              <a:gd name="connsiteY33" fmla="*/ 557502 h 5012406"/>
              <a:gd name="connsiteX34" fmla="*/ 2030350 w 3135328"/>
              <a:gd name="connsiteY34" fmla="*/ 313282 h 5012406"/>
              <a:gd name="connsiteX35" fmla="*/ 2140261 w 3135328"/>
              <a:gd name="connsiteY35" fmla="*/ 69062 h 5012406"/>
              <a:gd name="connsiteX36" fmla="*/ 2005925 w 3135328"/>
              <a:gd name="connsiteY36" fmla="*/ 8008 h 5012406"/>
              <a:gd name="connsiteX37" fmla="*/ 1627342 w 3135328"/>
              <a:gd name="connsiteY37" fmla="*/ 215594 h 5012406"/>
              <a:gd name="connsiteX38" fmla="*/ 760265 w 3135328"/>
              <a:gd name="connsiteY38" fmla="*/ 435392 h 5012406"/>
              <a:gd name="connsiteX39" fmla="*/ 601555 w 3135328"/>
              <a:gd name="connsiteY39" fmla="*/ 154539 h 5012406"/>
              <a:gd name="connsiteX40" fmla="*/ 406256 w 3135328"/>
              <a:gd name="connsiteY40" fmla="*/ 130117 h 5012406"/>
              <a:gd name="connsiteX0" fmla="*/ 406256 w 3135328"/>
              <a:gd name="connsiteY0" fmla="*/ 130117 h 5023045"/>
              <a:gd name="connsiteX1" fmla="*/ 516148 w 3135328"/>
              <a:gd name="connsiteY1" fmla="*/ 532921 h 5023045"/>
              <a:gd name="connsiteX2" fmla="*/ 503995 w 3135328"/>
              <a:gd name="connsiteY2" fmla="*/ 899331 h 5023045"/>
              <a:gd name="connsiteX3" fmla="*/ 436452 w 3135328"/>
              <a:gd name="connsiteY3" fmla="*/ 1340916 h 5023045"/>
              <a:gd name="connsiteX4" fmla="*/ 320620 w 3135328"/>
              <a:gd name="connsiteY4" fmla="*/ 2242620 h 5023045"/>
              <a:gd name="connsiteX5" fmla="*/ 308408 w 3135328"/>
              <a:gd name="connsiteY5" fmla="*/ 2474628 h 5023045"/>
              <a:gd name="connsiteX6" fmla="*/ 100798 w 3135328"/>
              <a:gd name="connsiteY6" fmla="*/ 2987490 h 5023045"/>
              <a:gd name="connsiteX7" fmla="*/ 3099 w 3135328"/>
              <a:gd name="connsiteY7" fmla="*/ 3390453 h 5023045"/>
              <a:gd name="connsiteX8" fmla="*/ 39706 w 3135328"/>
              <a:gd name="connsiteY8" fmla="*/ 3948097 h 5023045"/>
              <a:gd name="connsiteX9" fmla="*/ 190249 w 3135328"/>
              <a:gd name="connsiteY9" fmla="*/ 4367357 h 5023045"/>
              <a:gd name="connsiteX10" fmla="*/ 585218 w 3135328"/>
              <a:gd name="connsiteY10" fmla="*/ 4623844 h 5023045"/>
              <a:gd name="connsiteX11" fmla="*/ 870176 w 3135328"/>
              <a:gd name="connsiteY11" fmla="*/ 4733663 h 5023045"/>
              <a:gd name="connsiteX12" fmla="*/ 1370883 w 3135328"/>
              <a:gd name="connsiteY12" fmla="*/ 4880194 h 5023045"/>
              <a:gd name="connsiteX13" fmla="*/ 1892784 w 3135328"/>
              <a:gd name="connsiteY13" fmla="*/ 4953460 h 5023045"/>
              <a:gd name="connsiteX14" fmla="*/ 2532904 w 3135328"/>
              <a:gd name="connsiteY14" fmla="*/ 5020978 h 5023045"/>
              <a:gd name="connsiteX15" fmla="*/ 2888435 w 3135328"/>
              <a:gd name="connsiteY15" fmla="*/ 4999825 h 5023045"/>
              <a:gd name="connsiteX16" fmla="*/ 3005659 w 3135328"/>
              <a:gd name="connsiteY16" fmla="*/ 4940434 h 5023045"/>
              <a:gd name="connsiteX17" fmla="*/ 3076557 w 3135328"/>
              <a:gd name="connsiteY17" fmla="*/ 4855749 h 5023045"/>
              <a:gd name="connsiteX18" fmla="*/ 3135141 w 3135328"/>
              <a:gd name="connsiteY18" fmla="*/ 4572498 h 5023045"/>
              <a:gd name="connsiteX19" fmla="*/ 3056918 w 3135328"/>
              <a:gd name="connsiteY19" fmla="*/ 4112939 h 5023045"/>
              <a:gd name="connsiteX20" fmla="*/ 2763582 w 3135328"/>
              <a:gd name="connsiteY20" fmla="*/ 3770714 h 5023045"/>
              <a:gd name="connsiteX21" fmla="*/ 2412086 w 3135328"/>
              <a:gd name="connsiteY21" fmla="*/ 3588127 h 5023045"/>
              <a:gd name="connsiteX22" fmla="*/ 1903131 w 3135328"/>
              <a:gd name="connsiteY22" fmla="*/ 3408933 h 5023045"/>
              <a:gd name="connsiteX23" fmla="*/ 1617644 w 3135328"/>
              <a:gd name="connsiteY23" fmla="*/ 3356253 h 5023045"/>
              <a:gd name="connsiteX24" fmla="*/ 1089999 w 3135328"/>
              <a:gd name="connsiteY24" fmla="*/ 3048545 h 5023045"/>
              <a:gd name="connsiteX25" fmla="*/ 1260971 w 3135328"/>
              <a:gd name="connsiteY25" fmla="*/ 2804325 h 5023045"/>
              <a:gd name="connsiteX26" fmla="*/ 1297609 w 3135328"/>
              <a:gd name="connsiteY26" fmla="*/ 2560105 h 5023045"/>
              <a:gd name="connsiteX27" fmla="*/ 1138848 w 3135328"/>
              <a:gd name="connsiteY27" fmla="*/ 2474628 h 5023045"/>
              <a:gd name="connsiteX28" fmla="*/ 894601 w 3135328"/>
              <a:gd name="connsiteY28" fmla="*/ 2511261 h 5023045"/>
              <a:gd name="connsiteX29" fmla="*/ 699203 w 3135328"/>
              <a:gd name="connsiteY29" fmla="*/ 2315886 h 5023045"/>
              <a:gd name="connsiteX30" fmla="*/ 613786 w 3135328"/>
              <a:gd name="connsiteY30" fmla="*/ 1607626 h 5023045"/>
              <a:gd name="connsiteX31" fmla="*/ 735840 w 3135328"/>
              <a:gd name="connsiteY31" fmla="*/ 960465 h 5023045"/>
              <a:gd name="connsiteX32" fmla="*/ 1138848 w 3135328"/>
              <a:gd name="connsiteY32" fmla="*/ 691823 h 5023045"/>
              <a:gd name="connsiteX33" fmla="*/ 1651767 w 3135328"/>
              <a:gd name="connsiteY33" fmla="*/ 557502 h 5023045"/>
              <a:gd name="connsiteX34" fmla="*/ 2030350 w 3135328"/>
              <a:gd name="connsiteY34" fmla="*/ 313282 h 5023045"/>
              <a:gd name="connsiteX35" fmla="*/ 2140261 w 3135328"/>
              <a:gd name="connsiteY35" fmla="*/ 69062 h 5023045"/>
              <a:gd name="connsiteX36" fmla="*/ 2005925 w 3135328"/>
              <a:gd name="connsiteY36" fmla="*/ 8008 h 5023045"/>
              <a:gd name="connsiteX37" fmla="*/ 1627342 w 3135328"/>
              <a:gd name="connsiteY37" fmla="*/ 215594 h 5023045"/>
              <a:gd name="connsiteX38" fmla="*/ 760265 w 3135328"/>
              <a:gd name="connsiteY38" fmla="*/ 435392 h 5023045"/>
              <a:gd name="connsiteX39" fmla="*/ 601555 w 3135328"/>
              <a:gd name="connsiteY39" fmla="*/ 154539 h 5023045"/>
              <a:gd name="connsiteX40" fmla="*/ 406256 w 3135328"/>
              <a:gd name="connsiteY40" fmla="*/ 130117 h 5023045"/>
              <a:gd name="connsiteX0" fmla="*/ 406256 w 3135328"/>
              <a:gd name="connsiteY0" fmla="*/ 130117 h 5023045"/>
              <a:gd name="connsiteX1" fmla="*/ 516148 w 3135328"/>
              <a:gd name="connsiteY1" fmla="*/ 532921 h 5023045"/>
              <a:gd name="connsiteX2" fmla="*/ 503995 w 3135328"/>
              <a:gd name="connsiteY2" fmla="*/ 899331 h 5023045"/>
              <a:gd name="connsiteX3" fmla="*/ 436452 w 3135328"/>
              <a:gd name="connsiteY3" fmla="*/ 1340916 h 5023045"/>
              <a:gd name="connsiteX4" fmla="*/ 320620 w 3135328"/>
              <a:gd name="connsiteY4" fmla="*/ 2242620 h 5023045"/>
              <a:gd name="connsiteX5" fmla="*/ 308408 w 3135328"/>
              <a:gd name="connsiteY5" fmla="*/ 2474628 h 5023045"/>
              <a:gd name="connsiteX6" fmla="*/ 100798 w 3135328"/>
              <a:gd name="connsiteY6" fmla="*/ 2987490 h 5023045"/>
              <a:gd name="connsiteX7" fmla="*/ 3099 w 3135328"/>
              <a:gd name="connsiteY7" fmla="*/ 3390453 h 5023045"/>
              <a:gd name="connsiteX8" fmla="*/ 39706 w 3135328"/>
              <a:gd name="connsiteY8" fmla="*/ 3948097 h 5023045"/>
              <a:gd name="connsiteX9" fmla="*/ 190249 w 3135328"/>
              <a:gd name="connsiteY9" fmla="*/ 4367357 h 5023045"/>
              <a:gd name="connsiteX10" fmla="*/ 585218 w 3135328"/>
              <a:gd name="connsiteY10" fmla="*/ 4623844 h 5023045"/>
              <a:gd name="connsiteX11" fmla="*/ 1008695 w 3135328"/>
              <a:gd name="connsiteY11" fmla="*/ 4782552 h 5023045"/>
              <a:gd name="connsiteX12" fmla="*/ 1370883 w 3135328"/>
              <a:gd name="connsiteY12" fmla="*/ 4880194 h 5023045"/>
              <a:gd name="connsiteX13" fmla="*/ 1892784 w 3135328"/>
              <a:gd name="connsiteY13" fmla="*/ 4953460 h 5023045"/>
              <a:gd name="connsiteX14" fmla="*/ 2532904 w 3135328"/>
              <a:gd name="connsiteY14" fmla="*/ 5020978 h 5023045"/>
              <a:gd name="connsiteX15" fmla="*/ 2888435 w 3135328"/>
              <a:gd name="connsiteY15" fmla="*/ 4999825 h 5023045"/>
              <a:gd name="connsiteX16" fmla="*/ 3005659 w 3135328"/>
              <a:gd name="connsiteY16" fmla="*/ 4940434 h 5023045"/>
              <a:gd name="connsiteX17" fmla="*/ 3076557 w 3135328"/>
              <a:gd name="connsiteY17" fmla="*/ 4855749 h 5023045"/>
              <a:gd name="connsiteX18" fmla="*/ 3135141 w 3135328"/>
              <a:gd name="connsiteY18" fmla="*/ 4572498 h 5023045"/>
              <a:gd name="connsiteX19" fmla="*/ 3056918 w 3135328"/>
              <a:gd name="connsiteY19" fmla="*/ 4112939 h 5023045"/>
              <a:gd name="connsiteX20" fmla="*/ 2763582 w 3135328"/>
              <a:gd name="connsiteY20" fmla="*/ 3770714 h 5023045"/>
              <a:gd name="connsiteX21" fmla="*/ 2412086 w 3135328"/>
              <a:gd name="connsiteY21" fmla="*/ 3588127 h 5023045"/>
              <a:gd name="connsiteX22" fmla="*/ 1903131 w 3135328"/>
              <a:gd name="connsiteY22" fmla="*/ 3408933 h 5023045"/>
              <a:gd name="connsiteX23" fmla="*/ 1617644 w 3135328"/>
              <a:gd name="connsiteY23" fmla="*/ 3356253 h 5023045"/>
              <a:gd name="connsiteX24" fmla="*/ 1089999 w 3135328"/>
              <a:gd name="connsiteY24" fmla="*/ 3048545 h 5023045"/>
              <a:gd name="connsiteX25" fmla="*/ 1260971 w 3135328"/>
              <a:gd name="connsiteY25" fmla="*/ 2804325 h 5023045"/>
              <a:gd name="connsiteX26" fmla="*/ 1297609 w 3135328"/>
              <a:gd name="connsiteY26" fmla="*/ 2560105 h 5023045"/>
              <a:gd name="connsiteX27" fmla="*/ 1138848 w 3135328"/>
              <a:gd name="connsiteY27" fmla="*/ 2474628 h 5023045"/>
              <a:gd name="connsiteX28" fmla="*/ 894601 w 3135328"/>
              <a:gd name="connsiteY28" fmla="*/ 2511261 h 5023045"/>
              <a:gd name="connsiteX29" fmla="*/ 699203 w 3135328"/>
              <a:gd name="connsiteY29" fmla="*/ 2315886 h 5023045"/>
              <a:gd name="connsiteX30" fmla="*/ 613786 w 3135328"/>
              <a:gd name="connsiteY30" fmla="*/ 1607626 h 5023045"/>
              <a:gd name="connsiteX31" fmla="*/ 735840 w 3135328"/>
              <a:gd name="connsiteY31" fmla="*/ 960465 h 5023045"/>
              <a:gd name="connsiteX32" fmla="*/ 1138848 w 3135328"/>
              <a:gd name="connsiteY32" fmla="*/ 691823 h 5023045"/>
              <a:gd name="connsiteX33" fmla="*/ 1651767 w 3135328"/>
              <a:gd name="connsiteY33" fmla="*/ 557502 h 5023045"/>
              <a:gd name="connsiteX34" fmla="*/ 2030350 w 3135328"/>
              <a:gd name="connsiteY34" fmla="*/ 313282 h 5023045"/>
              <a:gd name="connsiteX35" fmla="*/ 2140261 w 3135328"/>
              <a:gd name="connsiteY35" fmla="*/ 69062 h 5023045"/>
              <a:gd name="connsiteX36" fmla="*/ 2005925 w 3135328"/>
              <a:gd name="connsiteY36" fmla="*/ 8008 h 5023045"/>
              <a:gd name="connsiteX37" fmla="*/ 1627342 w 3135328"/>
              <a:gd name="connsiteY37" fmla="*/ 215594 h 5023045"/>
              <a:gd name="connsiteX38" fmla="*/ 760265 w 3135328"/>
              <a:gd name="connsiteY38" fmla="*/ 435392 h 5023045"/>
              <a:gd name="connsiteX39" fmla="*/ 601555 w 3135328"/>
              <a:gd name="connsiteY39" fmla="*/ 154539 h 5023045"/>
              <a:gd name="connsiteX40" fmla="*/ 406256 w 3135328"/>
              <a:gd name="connsiteY40" fmla="*/ 130117 h 5023045"/>
              <a:gd name="connsiteX0" fmla="*/ 406256 w 3135331"/>
              <a:gd name="connsiteY0" fmla="*/ 130117 h 5023045"/>
              <a:gd name="connsiteX1" fmla="*/ 516148 w 3135331"/>
              <a:gd name="connsiteY1" fmla="*/ 532921 h 5023045"/>
              <a:gd name="connsiteX2" fmla="*/ 503995 w 3135331"/>
              <a:gd name="connsiteY2" fmla="*/ 899331 h 5023045"/>
              <a:gd name="connsiteX3" fmla="*/ 436452 w 3135331"/>
              <a:gd name="connsiteY3" fmla="*/ 1340916 h 5023045"/>
              <a:gd name="connsiteX4" fmla="*/ 320620 w 3135331"/>
              <a:gd name="connsiteY4" fmla="*/ 2242620 h 5023045"/>
              <a:gd name="connsiteX5" fmla="*/ 308408 w 3135331"/>
              <a:gd name="connsiteY5" fmla="*/ 2474628 h 5023045"/>
              <a:gd name="connsiteX6" fmla="*/ 100798 w 3135331"/>
              <a:gd name="connsiteY6" fmla="*/ 2987490 h 5023045"/>
              <a:gd name="connsiteX7" fmla="*/ 3099 w 3135331"/>
              <a:gd name="connsiteY7" fmla="*/ 3390453 h 5023045"/>
              <a:gd name="connsiteX8" fmla="*/ 39706 w 3135331"/>
              <a:gd name="connsiteY8" fmla="*/ 3948097 h 5023045"/>
              <a:gd name="connsiteX9" fmla="*/ 190249 w 3135331"/>
              <a:gd name="connsiteY9" fmla="*/ 4367357 h 5023045"/>
              <a:gd name="connsiteX10" fmla="*/ 585218 w 3135331"/>
              <a:gd name="connsiteY10" fmla="*/ 4623844 h 5023045"/>
              <a:gd name="connsiteX11" fmla="*/ 1008695 w 3135331"/>
              <a:gd name="connsiteY11" fmla="*/ 4782552 h 5023045"/>
              <a:gd name="connsiteX12" fmla="*/ 1370883 w 3135331"/>
              <a:gd name="connsiteY12" fmla="*/ 4880194 h 5023045"/>
              <a:gd name="connsiteX13" fmla="*/ 1892784 w 3135331"/>
              <a:gd name="connsiteY13" fmla="*/ 4953460 h 5023045"/>
              <a:gd name="connsiteX14" fmla="*/ 2532904 w 3135331"/>
              <a:gd name="connsiteY14" fmla="*/ 5020978 h 5023045"/>
              <a:gd name="connsiteX15" fmla="*/ 2888435 w 3135331"/>
              <a:gd name="connsiteY15" fmla="*/ 4999825 h 5023045"/>
              <a:gd name="connsiteX16" fmla="*/ 3001586 w 3135331"/>
              <a:gd name="connsiteY16" fmla="*/ 4940434 h 5023045"/>
              <a:gd name="connsiteX17" fmla="*/ 3076557 w 3135331"/>
              <a:gd name="connsiteY17" fmla="*/ 4855749 h 5023045"/>
              <a:gd name="connsiteX18" fmla="*/ 3135141 w 3135331"/>
              <a:gd name="connsiteY18" fmla="*/ 4572498 h 5023045"/>
              <a:gd name="connsiteX19" fmla="*/ 3056918 w 3135331"/>
              <a:gd name="connsiteY19" fmla="*/ 4112939 h 5023045"/>
              <a:gd name="connsiteX20" fmla="*/ 2763582 w 3135331"/>
              <a:gd name="connsiteY20" fmla="*/ 3770714 h 5023045"/>
              <a:gd name="connsiteX21" fmla="*/ 2412086 w 3135331"/>
              <a:gd name="connsiteY21" fmla="*/ 3588127 h 5023045"/>
              <a:gd name="connsiteX22" fmla="*/ 1903131 w 3135331"/>
              <a:gd name="connsiteY22" fmla="*/ 3408933 h 5023045"/>
              <a:gd name="connsiteX23" fmla="*/ 1617644 w 3135331"/>
              <a:gd name="connsiteY23" fmla="*/ 3356253 h 5023045"/>
              <a:gd name="connsiteX24" fmla="*/ 1089999 w 3135331"/>
              <a:gd name="connsiteY24" fmla="*/ 3048545 h 5023045"/>
              <a:gd name="connsiteX25" fmla="*/ 1260971 w 3135331"/>
              <a:gd name="connsiteY25" fmla="*/ 2804325 h 5023045"/>
              <a:gd name="connsiteX26" fmla="*/ 1297609 w 3135331"/>
              <a:gd name="connsiteY26" fmla="*/ 2560105 h 5023045"/>
              <a:gd name="connsiteX27" fmla="*/ 1138848 w 3135331"/>
              <a:gd name="connsiteY27" fmla="*/ 2474628 h 5023045"/>
              <a:gd name="connsiteX28" fmla="*/ 894601 w 3135331"/>
              <a:gd name="connsiteY28" fmla="*/ 2511261 h 5023045"/>
              <a:gd name="connsiteX29" fmla="*/ 699203 w 3135331"/>
              <a:gd name="connsiteY29" fmla="*/ 2315886 h 5023045"/>
              <a:gd name="connsiteX30" fmla="*/ 613786 w 3135331"/>
              <a:gd name="connsiteY30" fmla="*/ 1607626 h 5023045"/>
              <a:gd name="connsiteX31" fmla="*/ 735840 w 3135331"/>
              <a:gd name="connsiteY31" fmla="*/ 960465 h 5023045"/>
              <a:gd name="connsiteX32" fmla="*/ 1138848 w 3135331"/>
              <a:gd name="connsiteY32" fmla="*/ 691823 h 5023045"/>
              <a:gd name="connsiteX33" fmla="*/ 1651767 w 3135331"/>
              <a:gd name="connsiteY33" fmla="*/ 557502 h 5023045"/>
              <a:gd name="connsiteX34" fmla="*/ 2030350 w 3135331"/>
              <a:gd name="connsiteY34" fmla="*/ 313282 h 5023045"/>
              <a:gd name="connsiteX35" fmla="*/ 2140261 w 3135331"/>
              <a:gd name="connsiteY35" fmla="*/ 69062 h 5023045"/>
              <a:gd name="connsiteX36" fmla="*/ 2005925 w 3135331"/>
              <a:gd name="connsiteY36" fmla="*/ 8008 h 5023045"/>
              <a:gd name="connsiteX37" fmla="*/ 1627342 w 3135331"/>
              <a:gd name="connsiteY37" fmla="*/ 215594 h 5023045"/>
              <a:gd name="connsiteX38" fmla="*/ 760265 w 3135331"/>
              <a:gd name="connsiteY38" fmla="*/ 435392 h 5023045"/>
              <a:gd name="connsiteX39" fmla="*/ 601555 w 3135331"/>
              <a:gd name="connsiteY39" fmla="*/ 154539 h 5023045"/>
              <a:gd name="connsiteX40" fmla="*/ 406256 w 3135331"/>
              <a:gd name="connsiteY40" fmla="*/ 130117 h 5023045"/>
              <a:gd name="connsiteX0" fmla="*/ 406256 w 3136327"/>
              <a:gd name="connsiteY0" fmla="*/ 130117 h 5023045"/>
              <a:gd name="connsiteX1" fmla="*/ 516148 w 3136327"/>
              <a:gd name="connsiteY1" fmla="*/ 532921 h 5023045"/>
              <a:gd name="connsiteX2" fmla="*/ 503995 w 3136327"/>
              <a:gd name="connsiteY2" fmla="*/ 899331 h 5023045"/>
              <a:gd name="connsiteX3" fmla="*/ 436452 w 3136327"/>
              <a:gd name="connsiteY3" fmla="*/ 1340916 h 5023045"/>
              <a:gd name="connsiteX4" fmla="*/ 320620 w 3136327"/>
              <a:gd name="connsiteY4" fmla="*/ 2242620 h 5023045"/>
              <a:gd name="connsiteX5" fmla="*/ 308408 w 3136327"/>
              <a:gd name="connsiteY5" fmla="*/ 2474628 h 5023045"/>
              <a:gd name="connsiteX6" fmla="*/ 100798 w 3136327"/>
              <a:gd name="connsiteY6" fmla="*/ 2987490 h 5023045"/>
              <a:gd name="connsiteX7" fmla="*/ 3099 w 3136327"/>
              <a:gd name="connsiteY7" fmla="*/ 3390453 h 5023045"/>
              <a:gd name="connsiteX8" fmla="*/ 39706 w 3136327"/>
              <a:gd name="connsiteY8" fmla="*/ 3948097 h 5023045"/>
              <a:gd name="connsiteX9" fmla="*/ 190249 w 3136327"/>
              <a:gd name="connsiteY9" fmla="*/ 4367357 h 5023045"/>
              <a:gd name="connsiteX10" fmla="*/ 585218 w 3136327"/>
              <a:gd name="connsiteY10" fmla="*/ 4623844 h 5023045"/>
              <a:gd name="connsiteX11" fmla="*/ 1008695 w 3136327"/>
              <a:gd name="connsiteY11" fmla="*/ 4782552 h 5023045"/>
              <a:gd name="connsiteX12" fmla="*/ 1370883 w 3136327"/>
              <a:gd name="connsiteY12" fmla="*/ 4880194 h 5023045"/>
              <a:gd name="connsiteX13" fmla="*/ 1892784 w 3136327"/>
              <a:gd name="connsiteY13" fmla="*/ 4953460 h 5023045"/>
              <a:gd name="connsiteX14" fmla="*/ 2532904 w 3136327"/>
              <a:gd name="connsiteY14" fmla="*/ 5020978 h 5023045"/>
              <a:gd name="connsiteX15" fmla="*/ 2888435 w 3136327"/>
              <a:gd name="connsiteY15" fmla="*/ 4999825 h 5023045"/>
              <a:gd name="connsiteX16" fmla="*/ 3001586 w 3136327"/>
              <a:gd name="connsiteY16" fmla="*/ 4940434 h 5023045"/>
              <a:gd name="connsiteX17" fmla="*/ 3096928 w 3136327"/>
              <a:gd name="connsiteY17" fmla="*/ 4843526 h 5023045"/>
              <a:gd name="connsiteX18" fmla="*/ 3135141 w 3136327"/>
              <a:gd name="connsiteY18" fmla="*/ 4572498 h 5023045"/>
              <a:gd name="connsiteX19" fmla="*/ 3056918 w 3136327"/>
              <a:gd name="connsiteY19" fmla="*/ 4112939 h 5023045"/>
              <a:gd name="connsiteX20" fmla="*/ 2763582 w 3136327"/>
              <a:gd name="connsiteY20" fmla="*/ 3770714 h 5023045"/>
              <a:gd name="connsiteX21" fmla="*/ 2412086 w 3136327"/>
              <a:gd name="connsiteY21" fmla="*/ 3588127 h 5023045"/>
              <a:gd name="connsiteX22" fmla="*/ 1903131 w 3136327"/>
              <a:gd name="connsiteY22" fmla="*/ 3408933 h 5023045"/>
              <a:gd name="connsiteX23" fmla="*/ 1617644 w 3136327"/>
              <a:gd name="connsiteY23" fmla="*/ 3356253 h 5023045"/>
              <a:gd name="connsiteX24" fmla="*/ 1089999 w 3136327"/>
              <a:gd name="connsiteY24" fmla="*/ 3048545 h 5023045"/>
              <a:gd name="connsiteX25" fmla="*/ 1260971 w 3136327"/>
              <a:gd name="connsiteY25" fmla="*/ 2804325 h 5023045"/>
              <a:gd name="connsiteX26" fmla="*/ 1297609 w 3136327"/>
              <a:gd name="connsiteY26" fmla="*/ 2560105 h 5023045"/>
              <a:gd name="connsiteX27" fmla="*/ 1138848 w 3136327"/>
              <a:gd name="connsiteY27" fmla="*/ 2474628 h 5023045"/>
              <a:gd name="connsiteX28" fmla="*/ 894601 w 3136327"/>
              <a:gd name="connsiteY28" fmla="*/ 2511261 h 5023045"/>
              <a:gd name="connsiteX29" fmla="*/ 699203 w 3136327"/>
              <a:gd name="connsiteY29" fmla="*/ 2315886 h 5023045"/>
              <a:gd name="connsiteX30" fmla="*/ 613786 w 3136327"/>
              <a:gd name="connsiteY30" fmla="*/ 1607626 h 5023045"/>
              <a:gd name="connsiteX31" fmla="*/ 735840 w 3136327"/>
              <a:gd name="connsiteY31" fmla="*/ 960465 h 5023045"/>
              <a:gd name="connsiteX32" fmla="*/ 1138848 w 3136327"/>
              <a:gd name="connsiteY32" fmla="*/ 691823 h 5023045"/>
              <a:gd name="connsiteX33" fmla="*/ 1651767 w 3136327"/>
              <a:gd name="connsiteY33" fmla="*/ 557502 h 5023045"/>
              <a:gd name="connsiteX34" fmla="*/ 2030350 w 3136327"/>
              <a:gd name="connsiteY34" fmla="*/ 313282 h 5023045"/>
              <a:gd name="connsiteX35" fmla="*/ 2140261 w 3136327"/>
              <a:gd name="connsiteY35" fmla="*/ 69062 h 5023045"/>
              <a:gd name="connsiteX36" fmla="*/ 2005925 w 3136327"/>
              <a:gd name="connsiteY36" fmla="*/ 8008 h 5023045"/>
              <a:gd name="connsiteX37" fmla="*/ 1627342 w 3136327"/>
              <a:gd name="connsiteY37" fmla="*/ 215594 h 5023045"/>
              <a:gd name="connsiteX38" fmla="*/ 760265 w 3136327"/>
              <a:gd name="connsiteY38" fmla="*/ 435392 h 5023045"/>
              <a:gd name="connsiteX39" fmla="*/ 601555 w 3136327"/>
              <a:gd name="connsiteY39" fmla="*/ 154539 h 5023045"/>
              <a:gd name="connsiteX40" fmla="*/ 406256 w 3136327"/>
              <a:gd name="connsiteY40" fmla="*/ 130117 h 502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36327" h="5023045">
                <a:moveTo>
                  <a:pt x="406256" y="130117"/>
                </a:moveTo>
                <a:cubicBezTo>
                  <a:pt x="392022" y="193181"/>
                  <a:pt x="512080" y="355829"/>
                  <a:pt x="516148" y="532921"/>
                </a:cubicBezTo>
                <a:cubicBezTo>
                  <a:pt x="520216" y="710013"/>
                  <a:pt x="517278" y="764665"/>
                  <a:pt x="503995" y="899331"/>
                </a:cubicBezTo>
                <a:cubicBezTo>
                  <a:pt x="490712" y="1033997"/>
                  <a:pt x="497570" y="1112960"/>
                  <a:pt x="436452" y="1340916"/>
                </a:cubicBezTo>
                <a:cubicBezTo>
                  <a:pt x="375334" y="1568872"/>
                  <a:pt x="341961" y="2053668"/>
                  <a:pt x="320620" y="2242620"/>
                </a:cubicBezTo>
                <a:cubicBezTo>
                  <a:pt x="299279" y="2431572"/>
                  <a:pt x="345045" y="2350483"/>
                  <a:pt x="308408" y="2474628"/>
                </a:cubicBezTo>
                <a:cubicBezTo>
                  <a:pt x="271771" y="2598773"/>
                  <a:pt x="151683" y="2834853"/>
                  <a:pt x="100798" y="2987490"/>
                </a:cubicBezTo>
                <a:cubicBezTo>
                  <a:pt x="49913" y="3140127"/>
                  <a:pt x="13281" y="3230352"/>
                  <a:pt x="3099" y="3390453"/>
                </a:cubicBezTo>
                <a:cubicBezTo>
                  <a:pt x="-7083" y="3550554"/>
                  <a:pt x="8514" y="3785280"/>
                  <a:pt x="39706" y="3948097"/>
                </a:cubicBezTo>
                <a:cubicBezTo>
                  <a:pt x="70898" y="4110914"/>
                  <a:pt x="99330" y="4254733"/>
                  <a:pt x="190249" y="4367357"/>
                </a:cubicBezTo>
                <a:cubicBezTo>
                  <a:pt x="281168" y="4479982"/>
                  <a:pt x="448810" y="4554645"/>
                  <a:pt x="585218" y="4623844"/>
                </a:cubicBezTo>
                <a:cubicBezTo>
                  <a:pt x="721626" y="4693043"/>
                  <a:pt x="877751" y="4739827"/>
                  <a:pt x="1008695" y="4782552"/>
                </a:cubicBezTo>
                <a:cubicBezTo>
                  <a:pt x="1139639" y="4825277"/>
                  <a:pt x="1223535" y="4851709"/>
                  <a:pt x="1370883" y="4880194"/>
                </a:cubicBezTo>
                <a:cubicBezTo>
                  <a:pt x="1518231" y="4908679"/>
                  <a:pt x="1699114" y="4929996"/>
                  <a:pt x="1892784" y="4953460"/>
                </a:cubicBezTo>
                <a:cubicBezTo>
                  <a:pt x="2086454" y="4976924"/>
                  <a:pt x="2366962" y="5013251"/>
                  <a:pt x="2532904" y="5020978"/>
                </a:cubicBezTo>
                <a:cubicBezTo>
                  <a:pt x="2698846" y="5028705"/>
                  <a:pt x="2810321" y="5013249"/>
                  <a:pt x="2888435" y="4999825"/>
                </a:cubicBezTo>
                <a:cubicBezTo>
                  <a:pt x="2966549" y="4986401"/>
                  <a:pt x="2966837" y="4966484"/>
                  <a:pt x="3001586" y="4940434"/>
                </a:cubicBezTo>
                <a:cubicBezTo>
                  <a:pt x="3036335" y="4914384"/>
                  <a:pt x="3074669" y="4904849"/>
                  <a:pt x="3096928" y="4843526"/>
                </a:cubicBezTo>
                <a:cubicBezTo>
                  <a:pt x="3119187" y="4782203"/>
                  <a:pt x="3141809" y="4694262"/>
                  <a:pt x="3135141" y="4572498"/>
                </a:cubicBezTo>
                <a:cubicBezTo>
                  <a:pt x="3128473" y="4450734"/>
                  <a:pt x="3118844" y="4246570"/>
                  <a:pt x="3056918" y="4112939"/>
                </a:cubicBezTo>
                <a:cubicBezTo>
                  <a:pt x="2994992" y="3979308"/>
                  <a:pt x="2871054" y="3858183"/>
                  <a:pt x="2763582" y="3770714"/>
                </a:cubicBezTo>
                <a:cubicBezTo>
                  <a:pt x="2656110" y="3683245"/>
                  <a:pt x="2555494" y="3648424"/>
                  <a:pt x="2412086" y="3588127"/>
                </a:cubicBezTo>
                <a:cubicBezTo>
                  <a:pt x="2268678" y="3527830"/>
                  <a:pt x="2050205" y="3445949"/>
                  <a:pt x="1903131" y="3408933"/>
                </a:cubicBezTo>
                <a:cubicBezTo>
                  <a:pt x="1756057" y="3371917"/>
                  <a:pt x="1782500" y="3377206"/>
                  <a:pt x="1617644" y="3356253"/>
                </a:cubicBezTo>
                <a:cubicBezTo>
                  <a:pt x="1452788" y="3335300"/>
                  <a:pt x="1149444" y="3140533"/>
                  <a:pt x="1089999" y="3048545"/>
                </a:cubicBezTo>
                <a:cubicBezTo>
                  <a:pt x="1030554" y="2956557"/>
                  <a:pt x="1226369" y="2885732"/>
                  <a:pt x="1260971" y="2804325"/>
                </a:cubicBezTo>
                <a:cubicBezTo>
                  <a:pt x="1295573" y="2722918"/>
                  <a:pt x="1317963" y="2615055"/>
                  <a:pt x="1297609" y="2560105"/>
                </a:cubicBezTo>
                <a:cubicBezTo>
                  <a:pt x="1277255" y="2505155"/>
                  <a:pt x="1206016" y="2482769"/>
                  <a:pt x="1138848" y="2474628"/>
                </a:cubicBezTo>
                <a:cubicBezTo>
                  <a:pt x="1071680" y="2466487"/>
                  <a:pt x="967875" y="2537718"/>
                  <a:pt x="894601" y="2511261"/>
                </a:cubicBezTo>
                <a:cubicBezTo>
                  <a:pt x="821327" y="2484804"/>
                  <a:pt x="746005" y="2466492"/>
                  <a:pt x="699203" y="2315886"/>
                </a:cubicBezTo>
                <a:cubicBezTo>
                  <a:pt x="652401" y="2165280"/>
                  <a:pt x="558791" y="1845752"/>
                  <a:pt x="613786" y="1607626"/>
                </a:cubicBezTo>
                <a:cubicBezTo>
                  <a:pt x="668781" y="1369500"/>
                  <a:pt x="648330" y="1113099"/>
                  <a:pt x="735840" y="960465"/>
                </a:cubicBezTo>
                <a:cubicBezTo>
                  <a:pt x="823350" y="807831"/>
                  <a:pt x="986194" y="758983"/>
                  <a:pt x="1138848" y="691823"/>
                </a:cubicBezTo>
                <a:cubicBezTo>
                  <a:pt x="1291502" y="624663"/>
                  <a:pt x="1503183" y="620592"/>
                  <a:pt x="1651767" y="557502"/>
                </a:cubicBezTo>
                <a:cubicBezTo>
                  <a:pt x="1800351" y="494412"/>
                  <a:pt x="1948934" y="394689"/>
                  <a:pt x="2030350" y="313282"/>
                </a:cubicBezTo>
                <a:cubicBezTo>
                  <a:pt x="2111766" y="231875"/>
                  <a:pt x="2144332" y="119941"/>
                  <a:pt x="2140261" y="69062"/>
                </a:cubicBezTo>
                <a:cubicBezTo>
                  <a:pt x="2136190" y="18183"/>
                  <a:pt x="2091412" y="-16414"/>
                  <a:pt x="2005925" y="8008"/>
                </a:cubicBezTo>
                <a:cubicBezTo>
                  <a:pt x="1920439" y="32430"/>
                  <a:pt x="1834952" y="144363"/>
                  <a:pt x="1627342" y="215594"/>
                </a:cubicBezTo>
                <a:cubicBezTo>
                  <a:pt x="1419732" y="286825"/>
                  <a:pt x="941415" y="445568"/>
                  <a:pt x="760265" y="435392"/>
                </a:cubicBezTo>
                <a:cubicBezTo>
                  <a:pt x="579115" y="425216"/>
                  <a:pt x="660557" y="205418"/>
                  <a:pt x="601555" y="154539"/>
                </a:cubicBezTo>
                <a:cubicBezTo>
                  <a:pt x="542554" y="103660"/>
                  <a:pt x="420490" y="67053"/>
                  <a:pt x="406256" y="130117"/>
                </a:cubicBezTo>
                <a:close/>
              </a:path>
            </a:pathLst>
          </a:custGeom>
          <a:gradFill flip="none" rotWithShape="1">
            <a:gsLst>
              <a:gs pos="0">
                <a:schemeClr val="accent1">
                  <a:tint val="100000"/>
                  <a:shade val="100000"/>
                  <a:satMod val="130000"/>
                  <a:alpha val="26000"/>
                </a:schemeClr>
              </a:gs>
              <a:gs pos="100000">
                <a:schemeClr val="accent1">
                  <a:tint val="50000"/>
                  <a:shade val="100000"/>
                  <a:satMod val="350000"/>
                  <a:alpha val="26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Ellipse 32"/>
          <p:cNvSpPr/>
          <p:nvPr/>
        </p:nvSpPr>
        <p:spPr>
          <a:xfrm rot="17212093">
            <a:off x="2916805" y="3517909"/>
            <a:ext cx="701527" cy="1319253"/>
          </a:xfrm>
          <a:custGeom>
            <a:avLst/>
            <a:gdLst>
              <a:gd name="connsiteX0" fmla="*/ 0 w 1215212"/>
              <a:gd name="connsiteY0" fmla="*/ 1068455 h 2136910"/>
              <a:gd name="connsiteX1" fmla="*/ 607606 w 1215212"/>
              <a:gd name="connsiteY1" fmla="*/ 0 h 2136910"/>
              <a:gd name="connsiteX2" fmla="*/ 1215212 w 1215212"/>
              <a:gd name="connsiteY2" fmla="*/ 1068455 h 2136910"/>
              <a:gd name="connsiteX3" fmla="*/ 607606 w 1215212"/>
              <a:gd name="connsiteY3" fmla="*/ 2136910 h 2136910"/>
              <a:gd name="connsiteX4" fmla="*/ 0 w 1215212"/>
              <a:gd name="connsiteY4" fmla="*/ 1068455 h 2136910"/>
              <a:gd name="connsiteX0" fmla="*/ 16201 w 1231413"/>
              <a:gd name="connsiteY0" fmla="*/ 1068455 h 2189770"/>
              <a:gd name="connsiteX1" fmla="*/ 623807 w 1231413"/>
              <a:gd name="connsiteY1" fmla="*/ 0 h 2189770"/>
              <a:gd name="connsiteX2" fmla="*/ 1231413 w 1231413"/>
              <a:gd name="connsiteY2" fmla="*/ 1068455 h 2189770"/>
              <a:gd name="connsiteX3" fmla="*/ 623807 w 1231413"/>
              <a:gd name="connsiteY3" fmla="*/ 2136910 h 2189770"/>
              <a:gd name="connsiteX4" fmla="*/ 213230 w 1231413"/>
              <a:gd name="connsiteY4" fmla="*/ 1927869 h 2189770"/>
              <a:gd name="connsiteX5" fmla="*/ 16201 w 1231413"/>
              <a:gd name="connsiteY5" fmla="*/ 1068455 h 2189770"/>
              <a:gd name="connsiteX0" fmla="*/ 14073 w 1229285"/>
              <a:gd name="connsiteY0" fmla="*/ 1068455 h 2189770"/>
              <a:gd name="connsiteX1" fmla="*/ 621679 w 1229285"/>
              <a:gd name="connsiteY1" fmla="*/ 0 h 2189770"/>
              <a:gd name="connsiteX2" fmla="*/ 1229285 w 1229285"/>
              <a:gd name="connsiteY2" fmla="*/ 1068455 h 2189770"/>
              <a:gd name="connsiteX3" fmla="*/ 621679 w 1229285"/>
              <a:gd name="connsiteY3" fmla="*/ 2136910 h 2189770"/>
              <a:gd name="connsiteX4" fmla="*/ 211102 w 1229285"/>
              <a:gd name="connsiteY4" fmla="*/ 1927869 h 2189770"/>
              <a:gd name="connsiteX5" fmla="*/ 14073 w 1229285"/>
              <a:gd name="connsiteY5" fmla="*/ 1068455 h 2189770"/>
              <a:gd name="connsiteX0" fmla="*/ 14073 w 1229285"/>
              <a:gd name="connsiteY0" fmla="*/ 1068455 h 2193703"/>
              <a:gd name="connsiteX1" fmla="*/ 621679 w 1229285"/>
              <a:gd name="connsiteY1" fmla="*/ 0 h 2193703"/>
              <a:gd name="connsiteX2" fmla="*/ 1229285 w 1229285"/>
              <a:gd name="connsiteY2" fmla="*/ 1068455 h 2193703"/>
              <a:gd name="connsiteX3" fmla="*/ 621679 w 1229285"/>
              <a:gd name="connsiteY3" fmla="*/ 2136910 h 2193703"/>
              <a:gd name="connsiteX4" fmla="*/ 211102 w 1229285"/>
              <a:gd name="connsiteY4" fmla="*/ 1927869 h 2193703"/>
              <a:gd name="connsiteX5" fmla="*/ 14073 w 1229285"/>
              <a:gd name="connsiteY5" fmla="*/ 1068455 h 2193703"/>
              <a:gd name="connsiteX0" fmla="*/ 3437 w 1218649"/>
              <a:gd name="connsiteY0" fmla="*/ 1068455 h 2193703"/>
              <a:gd name="connsiteX1" fmla="*/ 611043 w 1218649"/>
              <a:gd name="connsiteY1" fmla="*/ 0 h 2193703"/>
              <a:gd name="connsiteX2" fmla="*/ 1218649 w 1218649"/>
              <a:gd name="connsiteY2" fmla="*/ 1068455 h 2193703"/>
              <a:gd name="connsiteX3" fmla="*/ 611043 w 1218649"/>
              <a:gd name="connsiteY3" fmla="*/ 2136910 h 2193703"/>
              <a:gd name="connsiteX4" fmla="*/ 200466 w 1218649"/>
              <a:gd name="connsiteY4" fmla="*/ 1927869 h 2193703"/>
              <a:gd name="connsiteX5" fmla="*/ 3437 w 1218649"/>
              <a:gd name="connsiteY5" fmla="*/ 1068455 h 2193703"/>
              <a:gd name="connsiteX0" fmla="*/ 2679 w 1180038"/>
              <a:gd name="connsiteY0" fmla="*/ 1116795 h 2193801"/>
              <a:gd name="connsiteX1" fmla="*/ 572432 w 1180038"/>
              <a:gd name="connsiteY1" fmla="*/ 98 h 2193801"/>
              <a:gd name="connsiteX2" fmla="*/ 1180038 w 1180038"/>
              <a:gd name="connsiteY2" fmla="*/ 1068553 h 2193801"/>
              <a:gd name="connsiteX3" fmla="*/ 572432 w 1180038"/>
              <a:gd name="connsiteY3" fmla="*/ 2137008 h 2193801"/>
              <a:gd name="connsiteX4" fmla="*/ 161855 w 1180038"/>
              <a:gd name="connsiteY4" fmla="*/ 1927967 h 2193801"/>
              <a:gd name="connsiteX5" fmla="*/ 2679 w 1180038"/>
              <a:gd name="connsiteY5" fmla="*/ 1116795 h 2193801"/>
              <a:gd name="connsiteX0" fmla="*/ 4356 w 1181715"/>
              <a:gd name="connsiteY0" fmla="*/ 1116761 h 2193767"/>
              <a:gd name="connsiteX1" fmla="*/ 574109 w 1181715"/>
              <a:gd name="connsiteY1" fmla="*/ 64 h 2193767"/>
              <a:gd name="connsiteX2" fmla="*/ 1181715 w 1181715"/>
              <a:gd name="connsiteY2" fmla="*/ 1068519 h 2193767"/>
              <a:gd name="connsiteX3" fmla="*/ 574109 w 1181715"/>
              <a:gd name="connsiteY3" fmla="*/ 2136974 h 2193767"/>
              <a:gd name="connsiteX4" fmla="*/ 163532 w 1181715"/>
              <a:gd name="connsiteY4" fmla="*/ 1927933 h 2193767"/>
              <a:gd name="connsiteX5" fmla="*/ 4356 w 1181715"/>
              <a:gd name="connsiteY5" fmla="*/ 1116761 h 2193767"/>
              <a:gd name="connsiteX0" fmla="*/ 4356 w 1181715"/>
              <a:gd name="connsiteY0" fmla="*/ 1116761 h 2249877"/>
              <a:gd name="connsiteX1" fmla="*/ 574109 w 1181715"/>
              <a:gd name="connsiteY1" fmla="*/ 64 h 2249877"/>
              <a:gd name="connsiteX2" fmla="*/ 1181715 w 1181715"/>
              <a:gd name="connsiteY2" fmla="*/ 1068519 h 2249877"/>
              <a:gd name="connsiteX3" fmla="*/ 574109 w 1181715"/>
              <a:gd name="connsiteY3" fmla="*/ 2136974 h 2249877"/>
              <a:gd name="connsiteX4" fmla="*/ 334013 w 1181715"/>
              <a:gd name="connsiteY4" fmla="*/ 2194745 h 2249877"/>
              <a:gd name="connsiteX5" fmla="*/ 163532 w 1181715"/>
              <a:gd name="connsiteY5" fmla="*/ 1927933 h 2249877"/>
              <a:gd name="connsiteX6" fmla="*/ 4356 w 1181715"/>
              <a:gd name="connsiteY6" fmla="*/ 1116761 h 2249877"/>
              <a:gd name="connsiteX0" fmla="*/ 4356 w 1181715"/>
              <a:gd name="connsiteY0" fmla="*/ 1116761 h 2251141"/>
              <a:gd name="connsiteX1" fmla="*/ 574109 w 1181715"/>
              <a:gd name="connsiteY1" fmla="*/ 64 h 2251141"/>
              <a:gd name="connsiteX2" fmla="*/ 1181715 w 1181715"/>
              <a:gd name="connsiteY2" fmla="*/ 1068519 h 2251141"/>
              <a:gd name="connsiteX3" fmla="*/ 574109 w 1181715"/>
              <a:gd name="connsiteY3" fmla="*/ 2136974 h 2251141"/>
              <a:gd name="connsiteX4" fmla="*/ 334013 w 1181715"/>
              <a:gd name="connsiteY4" fmla="*/ 2194745 h 2251141"/>
              <a:gd name="connsiteX5" fmla="*/ 163532 w 1181715"/>
              <a:gd name="connsiteY5" fmla="*/ 1927933 h 2251141"/>
              <a:gd name="connsiteX6" fmla="*/ 4356 w 1181715"/>
              <a:gd name="connsiteY6" fmla="*/ 1116761 h 2251141"/>
              <a:gd name="connsiteX0" fmla="*/ 4356 w 1181715"/>
              <a:gd name="connsiteY0" fmla="*/ 1116761 h 2231955"/>
              <a:gd name="connsiteX1" fmla="*/ 574109 w 1181715"/>
              <a:gd name="connsiteY1" fmla="*/ 64 h 2231955"/>
              <a:gd name="connsiteX2" fmla="*/ 1181715 w 1181715"/>
              <a:gd name="connsiteY2" fmla="*/ 1068519 h 2231955"/>
              <a:gd name="connsiteX3" fmla="*/ 574109 w 1181715"/>
              <a:gd name="connsiteY3" fmla="*/ 2136974 h 2231955"/>
              <a:gd name="connsiteX4" fmla="*/ 334013 w 1181715"/>
              <a:gd name="connsiteY4" fmla="*/ 2194745 h 2231955"/>
              <a:gd name="connsiteX5" fmla="*/ 163532 w 1181715"/>
              <a:gd name="connsiteY5" fmla="*/ 1927933 h 2231955"/>
              <a:gd name="connsiteX6" fmla="*/ 4356 w 1181715"/>
              <a:gd name="connsiteY6" fmla="*/ 1116761 h 2231955"/>
              <a:gd name="connsiteX0" fmla="*/ 4356 w 1181715"/>
              <a:gd name="connsiteY0" fmla="*/ 1116761 h 2261827"/>
              <a:gd name="connsiteX1" fmla="*/ 574109 w 1181715"/>
              <a:gd name="connsiteY1" fmla="*/ 64 h 2261827"/>
              <a:gd name="connsiteX2" fmla="*/ 1181715 w 1181715"/>
              <a:gd name="connsiteY2" fmla="*/ 1068519 h 2261827"/>
              <a:gd name="connsiteX3" fmla="*/ 574109 w 1181715"/>
              <a:gd name="connsiteY3" fmla="*/ 2136974 h 2261827"/>
              <a:gd name="connsiteX4" fmla="*/ 323427 w 1181715"/>
              <a:gd name="connsiteY4" fmla="*/ 2214543 h 2261827"/>
              <a:gd name="connsiteX5" fmla="*/ 163532 w 1181715"/>
              <a:gd name="connsiteY5" fmla="*/ 1927933 h 2261827"/>
              <a:gd name="connsiteX6" fmla="*/ 4356 w 1181715"/>
              <a:gd name="connsiteY6" fmla="*/ 1116761 h 2261827"/>
              <a:gd name="connsiteX0" fmla="*/ 4356 w 1181715"/>
              <a:gd name="connsiteY0" fmla="*/ 1116761 h 2254366"/>
              <a:gd name="connsiteX1" fmla="*/ 574109 w 1181715"/>
              <a:gd name="connsiteY1" fmla="*/ 64 h 2254366"/>
              <a:gd name="connsiteX2" fmla="*/ 1181715 w 1181715"/>
              <a:gd name="connsiteY2" fmla="*/ 1068519 h 2254366"/>
              <a:gd name="connsiteX3" fmla="*/ 574109 w 1181715"/>
              <a:gd name="connsiteY3" fmla="*/ 2136974 h 2254366"/>
              <a:gd name="connsiteX4" fmla="*/ 323427 w 1181715"/>
              <a:gd name="connsiteY4" fmla="*/ 2214543 h 2254366"/>
              <a:gd name="connsiteX5" fmla="*/ 163532 w 1181715"/>
              <a:gd name="connsiteY5" fmla="*/ 1927933 h 2254366"/>
              <a:gd name="connsiteX6" fmla="*/ 4356 w 1181715"/>
              <a:gd name="connsiteY6" fmla="*/ 1116761 h 2254366"/>
              <a:gd name="connsiteX0" fmla="*/ 4356 w 1181715"/>
              <a:gd name="connsiteY0" fmla="*/ 1116761 h 2216918"/>
              <a:gd name="connsiteX1" fmla="*/ 574109 w 1181715"/>
              <a:gd name="connsiteY1" fmla="*/ 64 h 2216918"/>
              <a:gd name="connsiteX2" fmla="*/ 1181715 w 1181715"/>
              <a:gd name="connsiteY2" fmla="*/ 1068519 h 2216918"/>
              <a:gd name="connsiteX3" fmla="*/ 780976 w 1181715"/>
              <a:gd name="connsiteY3" fmla="*/ 1954810 h 2216918"/>
              <a:gd name="connsiteX4" fmla="*/ 323427 w 1181715"/>
              <a:gd name="connsiteY4" fmla="*/ 2214543 h 2216918"/>
              <a:gd name="connsiteX5" fmla="*/ 163532 w 1181715"/>
              <a:gd name="connsiteY5" fmla="*/ 1927933 h 2216918"/>
              <a:gd name="connsiteX6" fmla="*/ 4356 w 1181715"/>
              <a:gd name="connsiteY6" fmla="*/ 1116761 h 2216918"/>
              <a:gd name="connsiteX0" fmla="*/ 4356 w 1181715"/>
              <a:gd name="connsiteY0" fmla="*/ 1116761 h 2215601"/>
              <a:gd name="connsiteX1" fmla="*/ 574109 w 1181715"/>
              <a:gd name="connsiteY1" fmla="*/ 64 h 2215601"/>
              <a:gd name="connsiteX2" fmla="*/ 1181715 w 1181715"/>
              <a:gd name="connsiteY2" fmla="*/ 1068519 h 2215601"/>
              <a:gd name="connsiteX3" fmla="*/ 780976 w 1181715"/>
              <a:gd name="connsiteY3" fmla="*/ 1954810 h 2215601"/>
              <a:gd name="connsiteX4" fmla="*/ 323427 w 1181715"/>
              <a:gd name="connsiteY4" fmla="*/ 2214543 h 2215601"/>
              <a:gd name="connsiteX5" fmla="*/ 163532 w 1181715"/>
              <a:gd name="connsiteY5" fmla="*/ 1927933 h 2215601"/>
              <a:gd name="connsiteX6" fmla="*/ 4356 w 1181715"/>
              <a:gd name="connsiteY6" fmla="*/ 1116761 h 2215601"/>
              <a:gd name="connsiteX0" fmla="*/ 4356 w 1181715"/>
              <a:gd name="connsiteY0" fmla="*/ 1116761 h 2215834"/>
              <a:gd name="connsiteX1" fmla="*/ 574109 w 1181715"/>
              <a:gd name="connsiteY1" fmla="*/ 64 h 2215834"/>
              <a:gd name="connsiteX2" fmla="*/ 1181715 w 1181715"/>
              <a:gd name="connsiteY2" fmla="*/ 1068519 h 2215834"/>
              <a:gd name="connsiteX3" fmla="*/ 803910 w 1181715"/>
              <a:gd name="connsiteY3" fmla="*/ 1997622 h 2215834"/>
              <a:gd name="connsiteX4" fmla="*/ 323427 w 1181715"/>
              <a:gd name="connsiteY4" fmla="*/ 2214543 h 2215834"/>
              <a:gd name="connsiteX5" fmla="*/ 163532 w 1181715"/>
              <a:gd name="connsiteY5" fmla="*/ 1927933 h 2215834"/>
              <a:gd name="connsiteX6" fmla="*/ 4356 w 1181715"/>
              <a:gd name="connsiteY6" fmla="*/ 1116761 h 2215834"/>
              <a:gd name="connsiteX0" fmla="*/ 4356 w 1181715"/>
              <a:gd name="connsiteY0" fmla="*/ 1116761 h 2225213"/>
              <a:gd name="connsiteX1" fmla="*/ 574109 w 1181715"/>
              <a:gd name="connsiteY1" fmla="*/ 64 h 2225213"/>
              <a:gd name="connsiteX2" fmla="*/ 1181715 w 1181715"/>
              <a:gd name="connsiteY2" fmla="*/ 1068519 h 2225213"/>
              <a:gd name="connsiteX3" fmla="*/ 803910 w 1181715"/>
              <a:gd name="connsiteY3" fmla="*/ 1997622 h 2225213"/>
              <a:gd name="connsiteX4" fmla="*/ 365416 w 1181715"/>
              <a:gd name="connsiteY4" fmla="*/ 2221718 h 2225213"/>
              <a:gd name="connsiteX5" fmla="*/ 163532 w 1181715"/>
              <a:gd name="connsiteY5" fmla="*/ 1927933 h 2225213"/>
              <a:gd name="connsiteX6" fmla="*/ 4356 w 1181715"/>
              <a:gd name="connsiteY6" fmla="*/ 1116761 h 2225213"/>
              <a:gd name="connsiteX0" fmla="*/ 4356 w 1181715"/>
              <a:gd name="connsiteY0" fmla="*/ 1116761 h 2223259"/>
              <a:gd name="connsiteX1" fmla="*/ 574109 w 1181715"/>
              <a:gd name="connsiteY1" fmla="*/ 64 h 2223259"/>
              <a:gd name="connsiteX2" fmla="*/ 1181715 w 1181715"/>
              <a:gd name="connsiteY2" fmla="*/ 1068519 h 2223259"/>
              <a:gd name="connsiteX3" fmla="*/ 967238 w 1181715"/>
              <a:gd name="connsiteY3" fmla="*/ 1901650 h 2223259"/>
              <a:gd name="connsiteX4" fmla="*/ 365416 w 1181715"/>
              <a:gd name="connsiteY4" fmla="*/ 2221718 h 2223259"/>
              <a:gd name="connsiteX5" fmla="*/ 163532 w 1181715"/>
              <a:gd name="connsiteY5" fmla="*/ 1927933 h 2223259"/>
              <a:gd name="connsiteX6" fmla="*/ 4356 w 1181715"/>
              <a:gd name="connsiteY6" fmla="*/ 1116761 h 2223259"/>
              <a:gd name="connsiteX0" fmla="*/ 4356 w 1181715"/>
              <a:gd name="connsiteY0" fmla="*/ 1116761 h 2222945"/>
              <a:gd name="connsiteX1" fmla="*/ 574109 w 1181715"/>
              <a:gd name="connsiteY1" fmla="*/ 64 h 2222945"/>
              <a:gd name="connsiteX2" fmla="*/ 1181715 w 1181715"/>
              <a:gd name="connsiteY2" fmla="*/ 1068519 h 2222945"/>
              <a:gd name="connsiteX3" fmla="*/ 967238 w 1181715"/>
              <a:gd name="connsiteY3" fmla="*/ 1901650 h 2222945"/>
              <a:gd name="connsiteX4" fmla="*/ 365416 w 1181715"/>
              <a:gd name="connsiteY4" fmla="*/ 2221718 h 2222945"/>
              <a:gd name="connsiteX5" fmla="*/ 163532 w 1181715"/>
              <a:gd name="connsiteY5" fmla="*/ 1927933 h 2222945"/>
              <a:gd name="connsiteX6" fmla="*/ 4356 w 1181715"/>
              <a:gd name="connsiteY6" fmla="*/ 1116761 h 2222945"/>
              <a:gd name="connsiteX0" fmla="*/ 4356 w 1181715"/>
              <a:gd name="connsiteY0" fmla="*/ 1116761 h 2223040"/>
              <a:gd name="connsiteX1" fmla="*/ 574109 w 1181715"/>
              <a:gd name="connsiteY1" fmla="*/ 64 h 2223040"/>
              <a:gd name="connsiteX2" fmla="*/ 1181715 w 1181715"/>
              <a:gd name="connsiteY2" fmla="*/ 1068519 h 2223040"/>
              <a:gd name="connsiteX3" fmla="*/ 994956 w 1181715"/>
              <a:gd name="connsiteY3" fmla="*/ 1916471 h 2223040"/>
              <a:gd name="connsiteX4" fmla="*/ 365416 w 1181715"/>
              <a:gd name="connsiteY4" fmla="*/ 2221718 h 2223040"/>
              <a:gd name="connsiteX5" fmla="*/ 163532 w 1181715"/>
              <a:gd name="connsiteY5" fmla="*/ 1927933 h 2223040"/>
              <a:gd name="connsiteX6" fmla="*/ 4356 w 1181715"/>
              <a:gd name="connsiteY6" fmla="*/ 1116761 h 2223040"/>
              <a:gd name="connsiteX0" fmla="*/ 4356 w 1181715"/>
              <a:gd name="connsiteY0" fmla="*/ 1116761 h 2222920"/>
              <a:gd name="connsiteX1" fmla="*/ 574109 w 1181715"/>
              <a:gd name="connsiteY1" fmla="*/ 64 h 2222920"/>
              <a:gd name="connsiteX2" fmla="*/ 1181715 w 1181715"/>
              <a:gd name="connsiteY2" fmla="*/ 1068519 h 2222920"/>
              <a:gd name="connsiteX3" fmla="*/ 994956 w 1181715"/>
              <a:gd name="connsiteY3" fmla="*/ 1916471 h 2222920"/>
              <a:gd name="connsiteX4" fmla="*/ 365416 w 1181715"/>
              <a:gd name="connsiteY4" fmla="*/ 2221718 h 2222920"/>
              <a:gd name="connsiteX5" fmla="*/ 163532 w 1181715"/>
              <a:gd name="connsiteY5" fmla="*/ 1927933 h 2222920"/>
              <a:gd name="connsiteX6" fmla="*/ 4356 w 1181715"/>
              <a:gd name="connsiteY6" fmla="*/ 1116761 h 2222920"/>
              <a:gd name="connsiteX0" fmla="*/ 4356 w 1181715"/>
              <a:gd name="connsiteY0" fmla="*/ 1116761 h 2225564"/>
              <a:gd name="connsiteX1" fmla="*/ 574109 w 1181715"/>
              <a:gd name="connsiteY1" fmla="*/ 64 h 2225564"/>
              <a:gd name="connsiteX2" fmla="*/ 1181715 w 1181715"/>
              <a:gd name="connsiteY2" fmla="*/ 1068519 h 2225564"/>
              <a:gd name="connsiteX3" fmla="*/ 994956 w 1181715"/>
              <a:gd name="connsiteY3" fmla="*/ 1916471 h 2225564"/>
              <a:gd name="connsiteX4" fmla="*/ 775601 w 1181715"/>
              <a:gd name="connsiteY4" fmla="*/ 2097342 h 2225564"/>
              <a:gd name="connsiteX5" fmla="*/ 365416 w 1181715"/>
              <a:gd name="connsiteY5" fmla="*/ 2221718 h 2225564"/>
              <a:gd name="connsiteX6" fmla="*/ 163532 w 1181715"/>
              <a:gd name="connsiteY6" fmla="*/ 1927933 h 2225564"/>
              <a:gd name="connsiteX7" fmla="*/ 4356 w 1181715"/>
              <a:gd name="connsiteY7" fmla="*/ 1116761 h 2225564"/>
              <a:gd name="connsiteX0" fmla="*/ 4356 w 1181715"/>
              <a:gd name="connsiteY0" fmla="*/ 1116761 h 2221718"/>
              <a:gd name="connsiteX1" fmla="*/ 574109 w 1181715"/>
              <a:gd name="connsiteY1" fmla="*/ 64 h 2221718"/>
              <a:gd name="connsiteX2" fmla="*/ 1181715 w 1181715"/>
              <a:gd name="connsiteY2" fmla="*/ 1068519 h 2221718"/>
              <a:gd name="connsiteX3" fmla="*/ 994956 w 1181715"/>
              <a:gd name="connsiteY3" fmla="*/ 1916471 h 2221718"/>
              <a:gd name="connsiteX4" fmla="*/ 365416 w 1181715"/>
              <a:gd name="connsiteY4" fmla="*/ 2221718 h 2221718"/>
              <a:gd name="connsiteX5" fmla="*/ 163532 w 1181715"/>
              <a:gd name="connsiteY5" fmla="*/ 1927933 h 2221718"/>
              <a:gd name="connsiteX6" fmla="*/ 4356 w 1181715"/>
              <a:gd name="connsiteY6" fmla="*/ 1116761 h 2221718"/>
              <a:gd name="connsiteX0" fmla="*/ 4356 w 1181715"/>
              <a:gd name="connsiteY0" fmla="*/ 1116761 h 2221718"/>
              <a:gd name="connsiteX1" fmla="*/ 574109 w 1181715"/>
              <a:gd name="connsiteY1" fmla="*/ 64 h 2221718"/>
              <a:gd name="connsiteX2" fmla="*/ 1181715 w 1181715"/>
              <a:gd name="connsiteY2" fmla="*/ 1068519 h 2221718"/>
              <a:gd name="connsiteX3" fmla="*/ 994956 w 1181715"/>
              <a:gd name="connsiteY3" fmla="*/ 1916471 h 2221718"/>
              <a:gd name="connsiteX4" fmla="*/ 365416 w 1181715"/>
              <a:gd name="connsiteY4" fmla="*/ 2221718 h 2221718"/>
              <a:gd name="connsiteX5" fmla="*/ 163532 w 1181715"/>
              <a:gd name="connsiteY5" fmla="*/ 1927933 h 2221718"/>
              <a:gd name="connsiteX6" fmla="*/ 4356 w 1181715"/>
              <a:gd name="connsiteY6" fmla="*/ 1116761 h 222171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4388"/>
              <a:gd name="connsiteY0" fmla="*/ 1116761 h 2222268"/>
              <a:gd name="connsiteX1" fmla="*/ 574109 w 1184388"/>
              <a:gd name="connsiteY1" fmla="*/ 64 h 2222268"/>
              <a:gd name="connsiteX2" fmla="*/ 1181715 w 1184388"/>
              <a:gd name="connsiteY2" fmla="*/ 1068519 h 2222268"/>
              <a:gd name="connsiteX3" fmla="*/ 994956 w 1184388"/>
              <a:gd name="connsiteY3" fmla="*/ 1916471 h 2222268"/>
              <a:gd name="connsiteX4" fmla="*/ 385489 w 1184388"/>
              <a:gd name="connsiteY4" fmla="*/ 2222268 h 2222268"/>
              <a:gd name="connsiteX5" fmla="*/ 163532 w 1184388"/>
              <a:gd name="connsiteY5" fmla="*/ 1927933 h 2222268"/>
              <a:gd name="connsiteX6" fmla="*/ 4356 w 1184388"/>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37422 w 1181715"/>
              <a:gd name="connsiteY3" fmla="*/ 20002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31492"/>
              <a:gd name="connsiteX1" fmla="*/ 574109 w 1181715"/>
              <a:gd name="connsiteY1" fmla="*/ 64 h 2231492"/>
              <a:gd name="connsiteX2" fmla="*/ 1181715 w 1181715"/>
              <a:gd name="connsiteY2" fmla="*/ 1068519 h 2231492"/>
              <a:gd name="connsiteX3" fmla="*/ 937422 w 1181715"/>
              <a:gd name="connsiteY3" fmla="*/ 2000271 h 2231492"/>
              <a:gd name="connsiteX4" fmla="*/ 385489 w 1181715"/>
              <a:gd name="connsiteY4" fmla="*/ 2222268 h 2231492"/>
              <a:gd name="connsiteX5" fmla="*/ 163532 w 1181715"/>
              <a:gd name="connsiteY5" fmla="*/ 1927933 h 2231492"/>
              <a:gd name="connsiteX6" fmla="*/ 4356 w 1181715"/>
              <a:gd name="connsiteY6" fmla="*/ 1116761 h 2231492"/>
              <a:gd name="connsiteX0" fmla="*/ 4356 w 1181715"/>
              <a:gd name="connsiteY0" fmla="*/ 1116761 h 2222268"/>
              <a:gd name="connsiteX1" fmla="*/ 574109 w 1181715"/>
              <a:gd name="connsiteY1" fmla="*/ 64 h 2222268"/>
              <a:gd name="connsiteX2" fmla="*/ 1181715 w 1181715"/>
              <a:gd name="connsiteY2" fmla="*/ 1068519 h 2222268"/>
              <a:gd name="connsiteX3" fmla="*/ 937422 w 1181715"/>
              <a:gd name="connsiteY3" fmla="*/ 2000271 h 2222268"/>
              <a:gd name="connsiteX4" fmla="*/ 385489 w 1181715"/>
              <a:gd name="connsiteY4" fmla="*/ 2222268 h 2222268"/>
              <a:gd name="connsiteX5" fmla="*/ 163532 w 1181715"/>
              <a:gd name="connsiteY5" fmla="*/ 1927933 h 2222268"/>
              <a:gd name="connsiteX6" fmla="*/ 4356 w 1181715"/>
              <a:gd name="connsiteY6" fmla="*/ 1116761 h 222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715" h="2222268">
                <a:moveTo>
                  <a:pt x="4356" y="1116761"/>
                </a:moveTo>
                <a:cubicBezTo>
                  <a:pt x="-35420" y="712137"/>
                  <a:pt x="200540" y="-7795"/>
                  <a:pt x="574109" y="64"/>
                </a:cubicBezTo>
                <a:cubicBezTo>
                  <a:pt x="947678" y="7923"/>
                  <a:pt x="1181715" y="478428"/>
                  <a:pt x="1181715" y="1068519"/>
                </a:cubicBezTo>
                <a:cubicBezTo>
                  <a:pt x="1172366" y="1376119"/>
                  <a:pt x="1175921" y="1795806"/>
                  <a:pt x="937422" y="2000271"/>
                </a:cubicBezTo>
                <a:cubicBezTo>
                  <a:pt x="698923" y="2204736"/>
                  <a:pt x="524060" y="2220358"/>
                  <a:pt x="385489" y="2222268"/>
                </a:cubicBezTo>
                <a:cubicBezTo>
                  <a:pt x="298830" y="2192955"/>
                  <a:pt x="218612" y="2102579"/>
                  <a:pt x="163532" y="1927933"/>
                </a:cubicBezTo>
                <a:cubicBezTo>
                  <a:pt x="97980" y="1692578"/>
                  <a:pt x="44132" y="1521385"/>
                  <a:pt x="4356" y="1116761"/>
                </a:cubicBezTo>
                <a:close/>
              </a:path>
            </a:pathLst>
          </a:custGeom>
          <a:noFill/>
          <a:ln>
            <a:no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32" name="Freeform 16"/>
          <p:cNvSpPr/>
          <p:nvPr/>
        </p:nvSpPr>
        <p:spPr>
          <a:xfrm>
            <a:off x="2855990" y="2782434"/>
            <a:ext cx="866360" cy="658015"/>
          </a:xfrm>
          <a:custGeom>
            <a:avLst/>
            <a:gdLst>
              <a:gd name="connsiteX0" fmla="*/ 1062610 w 1600859"/>
              <a:gd name="connsiteY0" fmla="*/ 42075 h 1422305"/>
              <a:gd name="connsiteX1" fmla="*/ 708452 w 1600859"/>
              <a:gd name="connsiteY1" fmla="*/ 286295 h 1422305"/>
              <a:gd name="connsiteX2" fmla="*/ 476417 w 1600859"/>
              <a:gd name="connsiteY2" fmla="*/ 225240 h 1422305"/>
              <a:gd name="connsiteX3" fmla="*/ 97834 w 1600859"/>
              <a:gd name="connsiteY3" fmla="*/ 225240 h 1422305"/>
              <a:gd name="connsiteX4" fmla="*/ 135 w 1600859"/>
              <a:gd name="connsiteY4" fmla="*/ 408405 h 1422305"/>
              <a:gd name="connsiteX5" fmla="*/ 110047 w 1600859"/>
              <a:gd name="connsiteY5" fmla="*/ 994533 h 1422305"/>
              <a:gd name="connsiteX6" fmla="*/ 134471 w 1600859"/>
              <a:gd name="connsiteY6" fmla="*/ 1116643 h 1422305"/>
              <a:gd name="connsiteX7" fmla="*/ 158896 w 1600859"/>
              <a:gd name="connsiteY7" fmla="*/ 1092221 h 1422305"/>
              <a:gd name="connsiteX8" fmla="*/ 281020 w 1600859"/>
              <a:gd name="connsiteY8" fmla="*/ 945689 h 1422305"/>
              <a:gd name="connsiteX9" fmla="*/ 561904 w 1600859"/>
              <a:gd name="connsiteY9" fmla="*/ 933478 h 1422305"/>
              <a:gd name="connsiteX10" fmla="*/ 684027 w 1600859"/>
              <a:gd name="connsiteY10" fmla="*/ 970111 h 1422305"/>
              <a:gd name="connsiteX11" fmla="*/ 769514 w 1600859"/>
              <a:gd name="connsiteY11" fmla="*/ 982322 h 1422305"/>
              <a:gd name="connsiteX12" fmla="*/ 659603 w 1600859"/>
              <a:gd name="connsiteY12" fmla="*/ 701469 h 1422305"/>
              <a:gd name="connsiteX13" fmla="*/ 891637 w 1600859"/>
              <a:gd name="connsiteY13" fmla="*/ 823579 h 1422305"/>
              <a:gd name="connsiteX14" fmla="*/ 940487 w 1600859"/>
              <a:gd name="connsiteY14" fmla="*/ 1128854 h 1422305"/>
              <a:gd name="connsiteX15" fmla="*/ 1135884 w 1600859"/>
              <a:gd name="connsiteY15" fmla="*/ 1336440 h 1422305"/>
              <a:gd name="connsiteX16" fmla="*/ 1135884 w 1600859"/>
              <a:gd name="connsiteY16" fmla="*/ 1275386 h 1422305"/>
              <a:gd name="connsiteX17" fmla="*/ 1355707 w 1600859"/>
              <a:gd name="connsiteY17" fmla="*/ 1421917 h 1422305"/>
              <a:gd name="connsiteX18" fmla="*/ 1355707 w 1600859"/>
              <a:gd name="connsiteY18" fmla="*/ 1312018 h 1422305"/>
              <a:gd name="connsiteX19" fmla="*/ 1196946 w 1600859"/>
              <a:gd name="connsiteY19" fmla="*/ 1128854 h 1422305"/>
              <a:gd name="connsiteX20" fmla="*/ 1551104 w 1600859"/>
              <a:gd name="connsiteY20" fmla="*/ 1080010 h 1422305"/>
              <a:gd name="connsiteX21" fmla="*/ 1551104 w 1600859"/>
              <a:gd name="connsiteY21" fmla="*/ 933478 h 1422305"/>
              <a:gd name="connsiteX22" fmla="*/ 1111460 w 1600859"/>
              <a:gd name="connsiteY22" fmla="*/ 860212 h 1422305"/>
              <a:gd name="connsiteX23" fmla="*/ 1282433 w 1600859"/>
              <a:gd name="connsiteY23" fmla="*/ 677047 h 1422305"/>
              <a:gd name="connsiteX24" fmla="*/ 1221371 w 1600859"/>
              <a:gd name="connsiteY24" fmla="*/ 554937 h 1422305"/>
              <a:gd name="connsiteX25" fmla="*/ 964911 w 1600859"/>
              <a:gd name="connsiteY25" fmla="*/ 383983 h 1422305"/>
              <a:gd name="connsiteX26" fmla="*/ 1233583 w 1600859"/>
              <a:gd name="connsiteY26" fmla="*/ 103130 h 1422305"/>
              <a:gd name="connsiteX27" fmla="*/ 1135884 w 1600859"/>
              <a:gd name="connsiteY27" fmla="*/ 5442 h 1422305"/>
              <a:gd name="connsiteX28" fmla="*/ 1062610 w 1600859"/>
              <a:gd name="connsiteY28" fmla="*/ 42075 h 1422305"/>
              <a:gd name="connsiteX0" fmla="*/ 1062610 w 1600859"/>
              <a:gd name="connsiteY0" fmla="*/ 42075 h 1422305"/>
              <a:gd name="connsiteX1" fmla="*/ 708452 w 1600859"/>
              <a:gd name="connsiteY1" fmla="*/ 286295 h 1422305"/>
              <a:gd name="connsiteX2" fmla="*/ 476417 w 1600859"/>
              <a:gd name="connsiteY2" fmla="*/ 225240 h 1422305"/>
              <a:gd name="connsiteX3" fmla="*/ 97834 w 1600859"/>
              <a:gd name="connsiteY3" fmla="*/ 225240 h 1422305"/>
              <a:gd name="connsiteX4" fmla="*/ 135 w 1600859"/>
              <a:gd name="connsiteY4" fmla="*/ 408405 h 1422305"/>
              <a:gd name="connsiteX5" fmla="*/ 110047 w 1600859"/>
              <a:gd name="connsiteY5" fmla="*/ 994533 h 1422305"/>
              <a:gd name="connsiteX6" fmla="*/ 134471 w 1600859"/>
              <a:gd name="connsiteY6" fmla="*/ 1116643 h 1422305"/>
              <a:gd name="connsiteX7" fmla="*/ 158896 w 1600859"/>
              <a:gd name="connsiteY7" fmla="*/ 1092221 h 1422305"/>
              <a:gd name="connsiteX8" fmla="*/ 305445 w 1600859"/>
              <a:gd name="connsiteY8" fmla="*/ 1360862 h 1422305"/>
              <a:gd name="connsiteX9" fmla="*/ 561904 w 1600859"/>
              <a:gd name="connsiteY9" fmla="*/ 933478 h 1422305"/>
              <a:gd name="connsiteX10" fmla="*/ 684027 w 1600859"/>
              <a:gd name="connsiteY10" fmla="*/ 970111 h 1422305"/>
              <a:gd name="connsiteX11" fmla="*/ 769514 w 1600859"/>
              <a:gd name="connsiteY11" fmla="*/ 982322 h 1422305"/>
              <a:gd name="connsiteX12" fmla="*/ 659603 w 1600859"/>
              <a:gd name="connsiteY12" fmla="*/ 701469 h 1422305"/>
              <a:gd name="connsiteX13" fmla="*/ 891637 w 1600859"/>
              <a:gd name="connsiteY13" fmla="*/ 823579 h 1422305"/>
              <a:gd name="connsiteX14" fmla="*/ 940487 w 1600859"/>
              <a:gd name="connsiteY14" fmla="*/ 1128854 h 1422305"/>
              <a:gd name="connsiteX15" fmla="*/ 1135884 w 1600859"/>
              <a:gd name="connsiteY15" fmla="*/ 1336440 h 1422305"/>
              <a:gd name="connsiteX16" fmla="*/ 1135884 w 1600859"/>
              <a:gd name="connsiteY16" fmla="*/ 1275386 h 1422305"/>
              <a:gd name="connsiteX17" fmla="*/ 1355707 w 1600859"/>
              <a:gd name="connsiteY17" fmla="*/ 1421917 h 1422305"/>
              <a:gd name="connsiteX18" fmla="*/ 1355707 w 1600859"/>
              <a:gd name="connsiteY18" fmla="*/ 1312018 h 1422305"/>
              <a:gd name="connsiteX19" fmla="*/ 1196946 w 1600859"/>
              <a:gd name="connsiteY19" fmla="*/ 1128854 h 1422305"/>
              <a:gd name="connsiteX20" fmla="*/ 1551104 w 1600859"/>
              <a:gd name="connsiteY20" fmla="*/ 1080010 h 1422305"/>
              <a:gd name="connsiteX21" fmla="*/ 1551104 w 1600859"/>
              <a:gd name="connsiteY21" fmla="*/ 933478 h 1422305"/>
              <a:gd name="connsiteX22" fmla="*/ 1111460 w 1600859"/>
              <a:gd name="connsiteY22" fmla="*/ 860212 h 1422305"/>
              <a:gd name="connsiteX23" fmla="*/ 1282433 w 1600859"/>
              <a:gd name="connsiteY23" fmla="*/ 677047 h 1422305"/>
              <a:gd name="connsiteX24" fmla="*/ 1221371 w 1600859"/>
              <a:gd name="connsiteY24" fmla="*/ 554937 h 1422305"/>
              <a:gd name="connsiteX25" fmla="*/ 964911 w 1600859"/>
              <a:gd name="connsiteY25" fmla="*/ 383983 h 1422305"/>
              <a:gd name="connsiteX26" fmla="*/ 1233583 w 1600859"/>
              <a:gd name="connsiteY26" fmla="*/ 103130 h 1422305"/>
              <a:gd name="connsiteX27" fmla="*/ 1135884 w 1600859"/>
              <a:gd name="connsiteY27" fmla="*/ 5442 h 1422305"/>
              <a:gd name="connsiteX28" fmla="*/ 1062610 w 1600859"/>
              <a:gd name="connsiteY28" fmla="*/ 42075 h 1422305"/>
              <a:gd name="connsiteX0" fmla="*/ 1062610 w 1600859"/>
              <a:gd name="connsiteY0" fmla="*/ 42075 h 1422305"/>
              <a:gd name="connsiteX1" fmla="*/ 708452 w 1600859"/>
              <a:gd name="connsiteY1" fmla="*/ 286295 h 1422305"/>
              <a:gd name="connsiteX2" fmla="*/ 476417 w 1600859"/>
              <a:gd name="connsiteY2" fmla="*/ 225240 h 1422305"/>
              <a:gd name="connsiteX3" fmla="*/ 97834 w 1600859"/>
              <a:gd name="connsiteY3" fmla="*/ 225240 h 1422305"/>
              <a:gd name="connsiteX4" fmla="*/ 135 w 1600859"/>
              <a:gd name="connsiteY4" fmla="*/ 408405 h 1422305"/>
              <a:gd name="connsiteX5" fmla="*/ 110047 w 1600859"/>
              <a:gd name="connsiteY5" fmla="*/ 994533 h 1422305"/>
              <a:gd name="connsiteX6" fmla="*/ 134471 w 1600859"/>
              <a:gd name="connsiteY6" fmla="*/ 1116643 h 1422305"/>
              <a:gd name="connsiteX7" fmla="*/ 158896 w 1600859"/>
              <a:gd name="connsiteY7" fmla="*/ 1092221 h 1422305"/>
              <a:gd name="connsiteX8" fmla="*/ 305445 w 1600859"/>
              <a:gd name="connsiteY8" fmla="*/ 1360862 h 1422305"/>
              <a:gd name="connsiteX9" fmla="*/ 561904 w 1600859"/>
              <a:gd name="connsiteY9" fmla="*/ 1287597 h 1422305"/>
              <a:gd name="connsiteX10" fmla="*/ 684027 w 1600859"/>
              <a:gd name="connsiteY10" fmla="*/ 970111 h 1422305"/>
              <a:gd name="connsiteX11" fmla="*/ 769514 w 1600859"/>
              <a:gd name="connsiteY11" fmla="*/ 982322 h 1422305"/>
              <a:gd name="connsiteX12" fmla="*/ 659603 w 1600859"/>
              <a:gd name="connsiteY12" fmla="*/ 701469 h 1422305"/>
              <a:gd name="connsiteX13" fmla="*/ 891637 w 1600859"/>
              <a:gd name="connsiteY13" fmla="*/ 823579 h 1422305"/>
              <a:gd name="connsiteX14" fmla="*/ 940487 w 1600859"/>
              <a:gd name="connsiteY14" fmla="*/ 1128854 h 1422305"/>
              <a:gd name="connsiteX15" fmla="*/ 1135884 w 1600859"/>
              <a:gd name="connsiteY15" fmla="*/ 1336440 h 1422305"/>
              <a:gd name="connsiteX16" fmla="*/ 1135884 w 1600859"/>
              <a:gd name="connsiteY16" fmla="*/ 1275386 h 1422305"/>
              <a:gd name="connsiteX17" fmla="*/ 1355707 w 1600859"/>
              <a:gd name="connsiteY17" fmla="*/ 1421917 h 1422305"/>
              <a:gd name="connsiteX18" fmla="*/ 1355707 w 1600859"/>
              <a:gd name="connsiteY18" fmla="*/ 1312018 h 1422305"/>
              <a:gd name="connsiteX19" fmla="*/ 1196946 w 1600859"/>
              <a:gd name="connsiteY19" fmla="*/ 1128854 h 1422305"/>
              <a:gd name="connsiteX20" fmla="*/ 1551104 w 1600859"/>
              <a:gd name="connsiteY20" fmla="*/ 1080010 h 1422305"/>
              <a:gd name="connsiteX21" fmla="*/ 1551104 w 1600859"/>
              <a:gd name="connsiteY21" fmla="*/ 933478 h 1422305"/>
              <a:gd name="connsiteX22" fmla="*/ 1111460 w 1600859"/>
              <a:gd name="connsiteY22" fmla="*/ 860212 h 1422305"/>
              <a:gd name="connsiteX23" fmla="*/ 1282433 w 1600859"/>
              <a:gd name="connsiteY23" fmla="*/ 677047 h 1422305"/>
              <a:gd name="connsiteX24" fmla="*/ 1221371 w 1600859"/>
              <a:gd name="connsiteY24" fmla="*/ 554937 h 1422305"/>
              <a:gd name="connsiteX25" fmla="*/ 964911 w 1600859"/>
              <a:gd name="connsiteY25" fmla="*/ 383983 h 1422305"/>
              <a:gd name="connsiteX26" fmla="*/ 1233583 w 1600859"/>
              <a:gd name="connsiteY26" fmla="*/ 103130 h 1422305"/>
              <a:gd name="connsiteX27" fmla="*/ 1135884 w 1600859"/>
              <a:gd name="connsiteY27" fmla="*/ 5442 h 1422305"/>
              <a:gd name="connsiteX28" fmla="*/ 1062610 w 1600859"/>
              <a:gd name="connsiteY28" fmla="*/ 42075 h 1422305"/>
              <a:gd name="connsiteX0" fmla="*/ 1062610 w 1600859"/>
              <a:gd name="connsiteY0" fmla="*/ 42075 h 1422305"/>
              <a:gd name="connsiteX1" fmla="*/ 708452 w 1600859"/>
              <a:gd name="connsiteY1" fmla="*/ 286295 h 1422305"/>
              <a:gd name="connsiteX2" fmla="*/ 476417 w 1600859"/>
              <a:gd name="connsiteY2" fmla="*/ 225240 h 1422305"/>
              <a:gd name="connsiteX3" fmla="*/ 97834 w 1600859"/>
              <a:gd name="connsiteY3" fmla="*/ 225240 h 1422305"/>
              <a:gd name="connsiteX4" fmla="*/ 135 w 1600859"/>
              <a:gd name="connsiteY4" fmla="*/ 408405 h 1422305"/>
              <a:gd name="connsiteX5" fmla="*/ 110047 w 1600859"/>
              <a:gd name="connsiteY5" fmla="*/ 994533 h 1422305"/>
              <a:gd name="connsiteX6" fmla="*/ 134471 w 1600859"/>
              <a:gd name="connsiteY6" fmla="*/ 1116643 h 1422305"/>
              <a:gd name="connsiteX7" fmla="*/ 158896 w 1600859"/>
              <a:gd name="connsiteY7" fmla="*/ 1092221 h 1422305"/>
              <a:gd name="connsiteX8" fmla="*/ 305445 w 1600859"/>
              <a:gd name="connsiteY8" fmla="*/ 1360862 h 1422305"/>
              <a:gd name="connsiteX9" fmla="*/ 561904 w 1600859"/>
              <a:gd name="connsiteY9" fmla="*/ 1287597 h 1422305"/>
              <a:gd name="connsiteX10" fmla="*/ 708452 w 1600859"/>
              <a:gd name="connsiteY10" fmla="*/ 1055588 h 1422305"/>
              <a:gd name="connsiteX11" fmla="*/ 769514 w 1600859"/>
              <a:gd name="connsiteY11" fmla="*/ 982322 h 1422305"/>
              <a:gd name="connsiteX12" fmla="*/ 659603 w 1600859"/>
              <a:gd name="connsiteY12" fmla="*/ 701469 h 1422305"/>
              <a:gd name="connsiteX13" fmla="*/ 891637 w 1600859"/>
              <a:gd name="connsiteY13" fmla="*/ 823579 h 1422305"/>
              <a:gd name="connsiteX14" fmla="*/ 940487 w 1600859"/>
              <a:gd name="connsiteY14" fmla="*/ 1128854 h 1422305"/>
              <a:gd name="connsiteX15" fmla="*/ 1135884 w 1600859"/>
              <a:gd name="connsiteY15" fmla="*/ 1336440 h 1422305"/>
              <a:gd name="connsiteX16" fmla="*/ 1135884 w 1600859"/>
              <a:gd name="connsiteY16" fmla="*/ 1275386 h 1422305"/>
              <a:gd name="connsiteX17" fmla="*/ 1355707 w 1600859"/>
              <a:gd name="connsiteY17" fmla="*/ 1421917 h 1422305"/>
              <a:gd name="connsiteX18" fmla="*/ 1355707 w 1600859"/>
              <a:gd name="connsiteY18" fmla="*/ 1312018 h 1422305"/>
              <a:gd name="connsiteX19" fmla="*/ 1196946 w 1600859"/>
              <a:gd name="connsiteY19" fmla="*/ 1128854 h 1422305"/>
              <a:gd name="connsiteX20" fmla="*/ 1551104 w 1600859"/>
              <a:gd name="connsiteY20" fmla="*/ 1080010 h 1422305"/>
              <a:gd name="connsiteX21" fmla="*/ 1551104 w 1600859"/>
              <a:gd name="connsiteY21" fmla="*/ 933478 h 1422305"/>
              <a:gd name="connsiteX22" fmla="*/ 1111460 w 1600859"/>
              <a:gd name="connsiteY22" fmla="*/ 860212 h 1422305"/>
              <a:gd name="connsiteX23" fmla="*/ 1282433 w 1600859"/>
              <a:gd name="connsiteY23" fmla="*/ 677047 h 1422305"/>
              <a:gd name="connsiteX24" fmla="*/ 1221371 w 1600859"/>
              <a:gd name="connsiteY24" fmla="*/ 554937 h 1422305"/>
              <a:gd name="connsiteX25" fmla="*/ 964911 w 1600859"/>
              <a:gd name="connsiteY25" fmla="*/ 383983 h 1422305"/>
              <a:gd name="connsiteX26" fmla="*/ 1233583 w 1600859"/>
              <a:gd name="connsiteY26" fmla="*/ 103130 h 1422305"/>
              <a:gd name="connsiteX27" fmla="*/ 1135884 w 1600859"/>
              <a:gd name="connsiteY27" fmla="*/ 5442 h 1422305"/>
              <a:gd name="connsiteX28" fmla="*/ 1062610 w 1600859"/>
              <a:gd name="connsiteY28" fmla="*/ 42075 h 1422305"/>
              <a:gd name="connsiteX0" fmla="*/ 1227202 w 1765451"/>
              <a:gd name="connsiteY0" fmla="*/ 42075 h 1422305"/>
              <a:gd name="connsiteX1" fmla="*/ 873044 w 1765451"/>
              <a:gd name="connsiteY1" fmla="*/ 286295 h 1422305"/>
              <a:gd name="connsiteX2" fmla="*/ 641009 w 1765451"/>
              <a:gd name="connsiteY2" fmla="*/ 225240 h 1422305"/>
              <a:gd name="connsiteX3" fmla="*/ 262426 w 1765451"/>
              <a:gd name="connsiteY3" fmla="*/ 225240 h 1422305"/>
              <a:gd name="connsiteX4" fmla="*/ 19 w 1765451"/>
              <a:gd name="connsiteY4" fmla="*/ 408404 h 1422305"/>
              <a:gd name="connsiteX5" fmla="*/ 274639 w 1765451"/>
              <a:gd name="connsiteY5" fmla="*/ 994533 h 1422305"/>
              <a:gd name="connsiteX6" fmla="*/ 299063 w 1765451"/>
              <a:gd name="connsiteY6" fmla="*/ 1116643 h 1422305"/>
              <a:gd name="connsiteX7" fmla="*/ 323488 w 1765451"/>
              <a:gd name="connsiteY7" fmla="*/ 1092221 h 1422305"/>
              <a:gd name="connsiteX8" fmla="*/ 470037 w 1765451"/>
              <a:gd name="connsiteY8" fmla="*/ 1360862 h 1422305"/>
              <a:gd name="connsiteX9" fmla="*/ 726496 w 1765451"/>
              <a:gd name="connsiteY9" fmla="*/ 1287597 h 1422305"/>
              <a:gd name="connsiteX10" fmla="*/ 873044 w 1765451"/>
              <a:gd name="connsiteY10" fmla="*/ 1055588 h 1422305"/>
              <a:gd name="connsiteX11" fmla="*/ 934106 w 1765451"/>
              <a:gd name="connsiteY11" fmla="*/ 982322 h 1422305"/>
              <a:gd name="connsiteX12" fmla="*/ 824195 w 1765451"/>
              <a:gd name="connsiteY12" fmla="*/ 701469 h 1422305"/>
              <a:gd name="connsiteX13" fmla="*/ 1056229 w 1765451"/>
              <a:gd name="connsiteY13" fmla="*/ 823579 h 1422305"/>
              <a:gd name="connsiteX14" fmla="*/ 1105079 w 1765451"/>
              <a:gd name="connsiteY14" fmla="*/ 1128854 h 1422305"/>
              <a:gd name="connsiteX15" fmla="*/ 1300476 w 1765451"/>
              <a:gd name="connsiteY15" fmla="*/ 1336440 h 1422305"/>
              <a:gd name="connsiteX16" fmla="*/ 1300476 w 1765451"/>
              <a:gd name="connsiteY16" fmla="*/ 1275386 h 1422305"/>
              <a:gd name="connsiteX17" fmla="*/ 1520299 w 1765451"/>
              <a:gd name="connsiteY17" fmla="*/ 1421917 h 1422305"/>
              <a:gd name="connsiteX18" fmla="*/ 1520299 w 1765451"/>
              <a:gd name="connsiteY18" fmla="*/ 1312018 h 1422305"/>
              <a:gd name="connsiteX19" fmla="*/ 1361538 w 1765451"/>
              <a:gd name="connsiteY19" fmla="*/ 1128854 h 1422305"/>
              <a:gd name="connsiteX20" fmla="*/ 1715696 w 1765451"/>
              <a:gd name="connsiteY20" fmla="*/ 1080010 h 1422305"/>
              <a:gd name="connsiteX21" fmla="*/ 1715696 w 1765451"/>
              <a:gd name="connsiteY21" fmla="*/ 933478 h 1422305"/>
              <a:gd name="connsiteX22" fmla="*/ 1276052 w 1765451"/>
              <a:gd name="connsiteY22" fmla="*/ 860212 h 1422305"/>
              <a:gd name="connsiteX23" fmla="*/ 1447025 w 1765451"/>
              <a:gd name="connsiteY23" fmla="*/ 677047 h 1422305"/>
              <a:gd name="connsiteX24" fmla="*/ 1385963 w 1765451"/>
              <a:gd name="connsiteY24" fmla="*/ 554937 h 1422305"/>
              <a:gd name="connsiteX25" fmla="*/ 1129503 w 1765451"/>
              <a:gd name="connsiteY25" fmla="*/ 383983 h 1422305"/>
              <a:gd name="connsiteX26" fmla="*/ 1398175 w 1765451"/>
              <a:gd name="connsiteY26" fmla="*/ 103130 h 1422305"/>
              <a:gd name="connsiteX27" fmla="*/ 1300476 w 1765451"/>
              <a:gd name="connsiteY27" fmla="*/ 5442 h 1422305"/>
              <a:gd name="connsiteX28" fmla="*/ 1227202 w 1765451"/>
              <a:gd name="connsiteY28" fmla="*/ 42075 h 1422305"/>
              <a:gd name="connsiteX0" fmla="*/ 1258397 w 1796646"/>
              <a:gd name="connsiteY0" fmla="*/ 42075 h 1422305"/>
              <a:gd name="connsiteX1" fmla="*/ 904239 w 1796646"/>
              <a:gd name="connsiteY1" fmla="*/ 286295 h 1422305"/>
              <a:gd name="connsiteX2" fmla="*/ 672204 w 1796646"/>
              <a:gd name="connsiteY2" fmla="*/ 225240 h 1422305"/>
              <a:gd name="connsiteX3" fmla="*/ 293621 w 1796646"/>
              <a:gd name="connsiteY3" fmla="*/ 225240 h 1422305"/>
              <a:gd name="connsiteX4" fmla="*/ 31214 w 1796646"/>
              <a:gd name="connsiteY4" fmla="*/ 408404 h 1422305"/>
              <a:gd name="connsiteX5" fmla="*/ 38185 w 1796646"/>
              <a:gd name="connsiteY5" fmla="*/ 994534 h 1422305"/>
              <a:gd name="connsiteX6" fmla="*/ 330258 w 1796646"/>
              <a:gd name="connsiteY6" fmla="*/ 1116643 h 1422305"/>
              <a:gd name="connsiteX7" fmla="*/ 354683 w 1796646"/>
              <a:gd name="connsiteY7" fmla="*/ 1092221 h 1422305"/>
              <a:gd name="connsiteX8" fmla="*/ 501232 w 1796646"/>
              <a:gd name="connsiteY8" fmla="*/ 1360862 h 1422305"/>
              <a:gd name="connsiteX9" fmla="*/ 757691 w 1796646"/>
              <a:gd name="connsiteY9" fmla="*/ 1287597 h 1422305"/>
              <a:gd name="connsiteX10" fmla="*/ 904239 w 1796646"/>
              <a:gd name="connsiteY10" fmla="*/ 1055588 h 1422305"/>
              <a:gd name="connsiteX11" fmla="*/ 965301 w 1796646"/>
              <a:gd name="connsiteY11" fmla="*/ 982322 h 1422305"/>
              <a:gd name="connsiteX12" fmla="*/ 855390 w 1796646"/>
              <a:gd name="connsiteY12" fmla="*/ 701469 h 1422305"/>
              <a:gd name="connsiteX13" fmla="*/ 1087424 w 1796646"/>
              <a:gd name="connsiteY13" fmla="*/ 823579 h 1422305"/>
              <a:gd name="connsiteX14" fmla="*/ 1136274 w 1796646"/>
              <a:gd name="connsiteY14" fmla="*/ 1128854 h 1422305"/>
              <a:gd name="connsiteX15" fmla="*/ 1331671 w 1796646"/>
              <a:gd name="connsiteY15" fmla="*/ 1336440 h 1422305"/>
              <a:gd name="connsiteX16" fmla="*/ 1331671 w 1796646"/>
              <a:gd name="connsiteY16" fmla="*/ 1275386 h 1422305"/>
              <a:gd name="connsiteX17" fmla="*/ 1551494 w 1796646"/>
              <a:gd name="connsiteY17" fmla="*/ 1421917 h 1422305"/>
              <a:gd name="connsiteX18" fmla="*/ 1551494 w 1796646"/>
              <a:gd name="connsiteY18" fmla="*/ 1312018 h 1422305"/>
              <a:gd name="connsiteX19" fmla="*/ 1392733 w 1796646"/>
              <a:gd name="connsiteY19" fmla="*/ 1128854 h 1422305"/>
              <a:gd name="connsiteX20" fmla="*/ 1746891 w 1796646"/>
              <a:gd name="connsiteY20" fmla="*/ 1080010 h 1422305"/>
              <a:gd name="connsiteX21" fmla="*/ 1746891 w 1796646"/>
              <a:gd name="connsiteY21" fmla="*/ 933478 h 1422305"/>
              <a:gd name="connsiteX22" fmla="*/ 1307247 w 1796646"/>
              <a:gd name="connsiteY22" fmla="*/ 860212 h 1422305"/>
              <a:gd name="connsiteX23" fmla="*/ 1478220 w 1796646"/>
              <a:gd name="connsiteY23" fmla="*/ 677047 h 1422305"/>
              <a:gd name="connsiteX24" fmla="*/ 1417158 w 1796646"/>
              <a:gd name="connsiteY24" fmla="*/ 554937 h 1422305"/>
              <a:gd name="connsiteX25" fmla="*/ 1160698 w 1796646"/>
              <a:gd name="connsiteY25" fmla="*/ 383983 h 1422305"/>
              <a:gd name="connsiteX26" fmla="*/ 1429370 w 1796646"/>
              <a:gd name="connsiteY26" fmla="*/ 103130 h 1422305"/>
              <a:gd name="connsiteX27" fmla="*/ 1331671 w 1796646"/>
              <a:gd name="connsiteY27" fmla="*/ 5442 h 1422305"/>
              <a:gd name="connsiteX28" fmla="*/ 1258397 w 1796646"/>
              <a:gd name="connsiteY28" fmla="*/ 42075 h 1422305"/>
              <a:gd name="connsiteX0" fmla="*/ 1310582 w 1848831"/>
              <a:gd name="connsiteY0" fmla="*/ 42075 h 1422305"/>
              <a:gd name="connsiteX1" fmla="*/ 956424 w 1848831"/>
              <a:gd name="connsiteY1" fmla="*/ 286295 h 1422305"/>
              <a:gd name="connsiteX2" fmla="*/ 724389 w 1848831"/>
              <a:gd name="connsiteY2" fmla="*/ 225240 h 1422305"/>
              <a:gd name="connsiteX3" fmla="*/ 345806 w 1848831"/>
              <a:gd name="connsiteY3" fmla="*/ 225240 h 1422305"/>
              <a:gd name="connsiteX4" fmla="*/ 83399 w 1848831"/>
              <a:gd name="connsiteY4" fmla="*/ 408404 h 1422305"/>
              <a:gd name="connsiteX5" fmla="*/ 36 w 1848831"/>
              <a:gd name="connsiteY5" fmla="*/ 635788 h 1422305"/>
              <a:gd name="connsiteX6" fmla="*/ 90370 w 1848831"/>
              <a:gd name="connsiteY6" fmla="*/ 994534 h 1422305"/>
              <a:gd name="connsiteX7" fmla="*/ 382443 w 1848831"/>
              <a:gd name="connsiteY7" fmla="*/ 1116643 h 1422305"/>
              <a:gd name="connsiteX8" fmla="*/ 406868 w 1848831"/>
              <a:gd name="connsiteY8" fmla="*/ 1092221 h 1422305"/>
              <a:gd name="connsiteX9" fmla="*/ 553417 w 1848831"/>
              <a:gd name="connsiteY9" fmla="*/ 1360862 h 1422305"/>
              <a:gd name="connsiteX10" fmla="*/ 809876 w 1848831"/>
              <a:gd name="connsiteY10" fmla="*/ 1287597 h 1422305"/>
              <a:gd name="connsiteX11" fmla="*/ 956424 w 1848831"/>
              <a:gd name="connsiteY11" fmla="*/ 1055588 h 1422305"/>
              <a:gd name="connsiteX12" fmla="*/ 1017486 w 1848831"/>
              <a:gd name="connsiteY12" fmla="*/ 982322 h 1422305"/>
              <a:gd name="connsiteX13" fmla="*/ 907575 w 1848831"/>
              <a:gd name="connsiteY13" fmla="*/ 701469 h 1422305"/>
              <a:gd name="connsiteX14" fmla="*/ 1139609 w 1848831"/>
              <a:gd name="connsiteY14" fmla="*/ 823579 h 1422305"/>
              <a:gd name="connsiteX15" fmla="*/ 1188459 w 1848831"/>
              <a:gd name="connsiteY15" fmla="*/ 1128854 h 1422305"/>
              <a:gd name="connsiteX16" fmla="*/ 1383856 w 1848831"/>
              <a:gd name="connsiteY16" fmla="*/ 1336440 h 1422305"/>
              <a:gd name="connsiteX17" fmla="*/ 1383856 w 1848831"/>
              <a:gd name="connsiteY17" fmla="*/ 1275386 h 1422305"/>
              <a:gd name="connsiteX18" fmla="*/ 1603679 w 1848831"/>
              <a:gd name="connsiteY18" fmla="*/ 1421917 h 1422305"/>
              <a:gd name="connsiteX19" fmla="*/ 1603679 w 1848831"/>
              <a:gd name="connsiteY19" fmla="*/ 1312018 h 1422305"/>
              <a:gd name="connsiteX20" fmla="*/ 1444918 w 1848831"/>
              <a:gd name="connsiteY20" fmla="*/ 1128854 h 1422305"/>
              <a:gd name="connsiteX21" fmla="*/ 1799076 w 1848831"/>
              <a:gd name="connsiteY21" fmla="*/ 1080010 h 1422305"/>
              <a:gd name="connsiteX22" fmla="*/ 1799076 w 1848831"/>
              <a:gd name="connsiteY22" fmla="*/ 933478 h 1422305"/>
              <a:gd name="connsiteX23" fmla="*/ 1359432 w 1848831"/>
              <a:gd name="connsiteY23" fmla="*/ 860212 h 1422305"/>
              <a:gd name="connsiteX24" fmla="*/ 1530405 w 1848831"/>
              <a:gd name="connsiteY24" fmla="*/ 677047 h 1422305"/>
              <a:gd name="connsiteX25" fmla="*/ 1469343 w 1848831"/>
              <a:gd name="connsiteY25" fmla="*/ 554937 h 1422305"/>
              <a:gd name="connsiteX26" fmla="*/ 1212883 w 1848831"/>
              <a:gd name="connsiteY26" fmla="*/ 383983 h 1422305"/>
              <a:gd name="connsiteX27" fmla="*/ 1481555 w 1848831"/>
              <a:gd name="connsiteY27" fmla="*/ 103130 h 1422305"/>
              <a:gd name="connsiteX28" fmla="*/ 1383856 w 1848831"/>
              <a:gd name="connsiteY28" fmla="*/ 5442 h 1422305"/>
              <a:gd name="connsiteX29" fmla="*/ 1310582 w 1848831"/>
              <a:gd name="connsiteY29" fmla="*/ 42075 h 1422305"/>
              <a:gd name="connsiteX0" fmla="*/ 1310582 w 1848831"/>
              <a:gd name="connsiteY0" fmla="*/ 42075 h 1422305"/>
              <a:gd name="connsiteX1" fmla="*/ 956424 w 1848831"/>
              <a:gd name="connsiteY1" fmla="*/ 286295 h 1422305"/>
              <a:gd name="connsiteX2" fmla="*/ 724389 w 1848831"/>
              <a:gd name="connsiteY2" fmla="*/ 225240 h 1422305"/>
              <a:gd name="connsiteX3" fmla="*/ 345806 w 1848831"/>
              <a:gd name="connsiteY3" fmla="*/ 225240 h 1422305"/>
              <a:gd name="connsiteX4" fmla="*/ 83399 w 1848831"/>
              <a:gd name="connsiteY4" fmla="*/ 408404 h 1422305"/>
              <a:gd name="connsiteX5" fmla="*/ 36 w 1848831"/>
              <a:gd name="connsiteY5" fmla="*/ 635788 h 1422305"/>
              <a:gd name="connsiteX6" fmla="*/ 90370 w 1848831"/>
              <a:gd name="connsiteY6" fmla="*/ 994534 h 1422305"/>
              <a:gd name="connsiteX7" fmla="*/ 382443 w 1848831"/>
              <a:gd name="connsiteY7" fmla="*/ 1116643 h 1422305"/>
              <a:gd name="connsiteX8" fmla="*/ 386279 w 1848831"/>
              <a:gd name="connsiteY8" fmla="*/ 1215751 h 1422305"/>
              <a:gd name="connsiteX9" fmla="*/ 553417 w 1848831"/>
              <a:gd name="connsiteY9" fmla="*/ 1360862 h 1422305"/>
              <a:gd name="connsiteX10" fmla="*/ 809876 w 1848831"/>
              <a:gd name="connsiteY10" fmla="*/ 1287597 h 1422305"/>
              <a:gd name="connsiteX11" fmla="*/ 956424 w 1848831"/>
              <a:gd name="connsiteY11" fmla="*/ 1055588 h 1422305"/>
              <a:gd name="connsiteX12" fmla="*/ 1017486 w 1848831"/>
              <a:gd name="connsiteY12" fmla="*/ 982322 h 1422305"/>
              <a:gd name="connsiteX13" fmla="*/ 907575 w 1848831"/>
              <a:gd name="connsiteY13" fmla="*/ 701469 h 1422305"/>
              <a:gd name="connsiteX14" fmla="*/ 1139609 w 1848831"/>
              <a:gd name="connsiteY14" fmla="*/ 823579 h 1422305"/>
              <a:gd name="connsiteX15" fmla="*/ 1188459 w 1848831"/>
              <a:gd name="connsiteY15" fmla="*/ 1128854 h 1422305"/>
              <a:gd name="connsiteX16" fmla="*/ 1383856 w 1848831"/>
              <a:gd name="connsiteY16" fmla="*/ 1336440 h 1422305"/>
              <a:gd name="connsiteX17" fmla="*/ 1383856 w 1848831"/>
              <a:gd name="connsiteY17" fmla="*/ 1275386 h 1422305"/>
              <a:gd name="connsiteX18" fmla="*/ 1603679 w 1848831"/>
              <a:gd name="connsiteY18" fmla="*/ 1421917 h 1422305"/>
              <a:gd name="connsiteX19" fmla="*/ 1603679 w 1848831"/>
              <a:gd name="connsiteY19" fmla="*/ 1312018 h 1422305"/>
              <a:gd name="connsiteX20" fmla="*/ 1444918 w 1848831"/>
              <a:gd name="connsiteY20" fmla="*/ 1128854 h 1422305"/>
              <a:gd name="connsiteX21" fmla="*/ 1799076 w 1848831"/>
              <a:gd name="connsiteY21" fmla="*/ 1080010 h 1422305"/>
              <a:gd name="connsiteX22" fmla="*/ 1799076 w 1848831"/>
              <a:gd name="connsiteY22" fmla="*/ 933478 h 1422305"/>
              <a:gd name="connsiteX23" fmla="*/ 1359432 w 1848831"/>
              <a:gd name="connsiteY23" fmla="*/ 860212 h 1422305"/>
              <a:gd name="connsiteX24" fmla="*/ 1530405 w 1848831"/>
              <a:gd name="connsiteY24" fmla="*/ 677047 h 1422305"/>
              <a:gd name="connsiteX25" fmla="*/ 1469343 w 1848831"/>
              <a:gd name="connsiteY25" fmla="*/ 554937 h 1422305"/>
              <a:gd name="connsiteX26" fmla="*/ 1212883 w 1848831"/>
              <a:gd name="connsiteY26" fmla="*/ 383983 h 1422305"/>
              <a:gd name="connsiteX27" fmla="*/ 1481555 w 1848831"/>
              <a:gd name="connsiteY27" fmla="*/ 103130 h 1422305"/>
              <a:gd name="connsiteX28" fmla="*/ 1383856 w 1848831"/>
              <a:gd name="connsiteY28" fmla="*/ 5442 h 1422305"/>
              <a:gd name="connsiteX29" fmla="*/ 1310582 w 1848831"/>
              <a:gd name="connsiteY29" fmla="*/ 42075 h 1422305"/>
              <a:gd name="connsiteX0" fmla="*/ 1322053 w 1860302"/>
              <a:gd name="connsiteY0" fmla="*/ 42075 h 1422305"/>
              <a:gd name="connsiteX1" fmla="*/ 967895 w 1860302"/>
              <a:gd name="connsiteY1" fmla="*/ 286295 h 1422305"/>
              <a:gd name="connsiteX2" fmla="*/ 735860 w 1860302"/>
              <a:gd name="connsiteY2" fmla="*/ 225240 h 1422305"/>
              <a:gd name="connsiteX3" fmla="*/ 357277 w 1860302"/>
              <a:gd name="connsiteY3" fmla="*/ 225240 h 1422305"/>
              <a:gd name="connsiteX4" fmla="*/ 33106 w 1860302"/>
              <a:gd name="connsiteY4" fmla="*/ 387816 h 1422305"/>
              <a:gd name="connsiteX5" fmla="*/ 11507 w 1860302"/>
              <a:gd name="connsiteY5" fmla="*/ 635788 h 1422305"/>
              <a:gd name="connsiteX6" fmla="*/ 101841 w 1860302"/>
              <a:gd name="connsiteY6" fmla="*/ 994534 h 1422305"/>
              <a:gd name="connsiteX7" fmla="*/ 393914 w 1860302"/>
              <a:gd name="connsiteY7" fmla="*/ 1116643 h 1422305"/>
              <a:gd name="connsiteX8" fmla="*/ 397750 w 1860302"/>
              <a:gd name="connsiteY8" fmla="*/ 1215751 h 1422305"/>
              <a:gd name="connsiteX9" fmla="*/ 564888 w 1860302"/>
              <a:gd name="connsiteY9" fmla="*/ 1360862 h 1422305"/>
              <a:gd name="connsiteX10" fmla="*/ 821347 w 1860302"/>
              <a:gd name="connsiteY10" fmla="*/ 1287597 h 1422305"/>
              <a:gd name="connsiteX11" fmla="*/ 967895 w 1860302"/>
              <a:gd name="connsiteY11" fmla="*/ 1055588 h 1422305"/>
              <a:gd name="connsiteX12" fmla="*/ 1028957 w 1860302"/>
              <a:gd name="connsiteY12" fmla="*/ 982322 h 1422305"/>
              <a:gd name="connsiteX13" fmla="*/ 919046 w 1860302"/>
              <a:gd name="connsiteY13" fmla="*/ 701469 h 1422305"/>
              <a:gd name="connsiteX14" fmla="*/ 1151080 w 1860302"/>
              <a:gd name="connsiteY14" fmla="*/ 823579 h 1422305"/>
              <a:gd name="connsiteX15" fmla="*/ 1199930 w 1860302"/>
              <a:gd name="connsiteY15" fmla="*/ 1128854 h 1422305"/>
              <a:gd name="connsiteX16" fmla="*/ 1395327 w 1860302"/>
              <a:gd name="connsiteY16" fmla="*/ 1336440 h 1422305"/>
              <a:gd name="connsiteX17" fmla="*/ 1395327 w 1860302"/>
              <a:gd name="connsiteY17" fmla="*/ 1275386 h 1422305"/>
              <a:gd name="connsiteX18" fmla="*/ 1615150 w 1860302"/>
              <a:gd name="connsiteY18" fmla="*/ 1421917 h 1422305"/>
              <a:gd name="connsiteX19" fmla="*/ 1615150 w 1860302"/>
              <a:gd name="connsiteY19" fmla="*/ 1312018 h 1422305"/>
              <a:gd name="connsiteX20" fmla="*/ 1456389 w 1860302"/>
              <a:gd name="connsiteY20" fmla="*/ 1128854 h 1422305"/>
              <a:gd name="connsiteX21" fmla="*/ 1810547 w 1860302"/>
              <a:gd name="connsiteY21" fmla="*/ 1080010 h 1422305"/>
              <a:gd name="connsiteX22" fmla="*/ 1810547 w 1860302"/>
              <a:gd name="connsiteY22" fmla="*/ 933478 h 1422305"/>
              <a:gd name="connsiteX23" fmla="*/ 1370903 w 1860302"/>
              <a:gd name="connsiteY23" fmla="*/ 860212 h 1422305"/>
              <a:gd name="connsiteX24" fmla="*/ 1541876 w 1860302"/>
              <a:gd name="connsiteY24" fmla="*/ 677047 h 1422305"/>
              <a:gd name="connsiteX25" fmla="*/ 1480814 w 1860302"/>
              <a:gd name="connsiteY25" fmla="*/ 554937 h 1422305"/>
              <a:gd name="connsiteX26" fmla="*/ 1224354 w 1860302"/>
              <a:gd name="connsiteY26" fmla="*/ 383983 h 1422305"/>
              <a:gd name="connsiteX27" fmla="*/ 1493026 w 1860302"/>
              <a:gd name="connsiteY27" fmla="*/ 103130 h 1422305"/>
              <a:gd name="connsiteX28" fmla="*/ 1395327 w 1860302"/>
              <a:gd name="connsiteY28" fmla="*/ 5442 h 1422305"/>
              <a:gd name="connsiteX29" fmla="*/ 1322053 w 1860302"/>
              <a:gd name="connsiteY29" fmla="*/ 42075 h 1422305"/>
              <a:gd name="connsiteX0" fmla="*/ 1334395 w 1872644"/>
              <a:gd name="connsiteY0" fmla="*/ 42075 h 1422305"/>
              <a:gd name="connsiteX1" fmla="*/ 980237 w 1872644"/>
              <a:gd name="connsiteY1" fmla="*/ 286295 h 1422305"/>
              <a:gd name="connsiteX2" fmla="*/ 748202 w 1872644"/>
              <a:gd name="connsiteY2" fmla="*/ 225240 h 1422305"/>
              <a:gd name="connsiteX3" fmla="*/ 369619 w 1872644"/>
              <a:gd name="connsiteY3" fmla="*/ 225240 h 1422305"/>
              <a:gd name="connsiteX4" fmla="*/ 45448 w 1872644"/>
              <a:gd name="connsiteY4" fmla="*/ 387816 h 1422305"/>
              <a:gd name="connsiteX5" fmla="*/ 3262 w 1872644"/>
              <a:gd name="connsiteY5" fmla="*/ 599758 h 1422305"/>
              <a:gd name="connsiteX6" fmla="*/ 114183 w 1872644"/>
              <a:gd name="connsiteY6" fmla="*/ 994534 h 1422305"/>
              <a:gd name="connsiteX7" fmla="*/ 406256 w 1872644"/>
              <a:gd name="connsiteY7" fmla="*/ 1116643 h 1422305"/>
              <a:gd name="connsiteX8" fmla="*/ 410092 w 1872644"/>
              <a:gd name="connsiteY8" fmla="*/ 1215751 h 1422305"/>
              <a:gd name="connsiteX9" fmla="*/ 577230 w 1872644"/>
              <a:gd name="connsiteY9" fmla="*/ 1360862 h 1422305"/>
              <a:gd name="connsiteX10" fmla="*/ 833689 w 1872644"/>
              <a:gd name="connsiteY10" fmla="*/ 1287597 h 1422305"/>
              <a:gd name="connsiteX11" fmla="*/ 980237 w 1872644"/>
              <a:gd name="connsiteY11" fmla="*/ 1055588 h 1422305"/>
              <a:gd name="connsiteX12" fmla="*/ 1041299 w 1872644"/>
              <a:gd name="connsiteY12" fmla="*/ 982322 h 1422305"/>
              <a:gd name="connsiteX13" fmla="*/ 931388 w 1872644"/>
              <a:gd name="connsiteY13" fmla="*/ 701469 h 1422305"/>
              <a:gd name="connsiteX14" fmla="*/ 1163422 w 1872644"/>
              <a:gd name="connsiteY14" fmla="*/ 823579 h 1422305"/>
              <a:gd name="connsiteX15" fmla="*/ 1212272 w 1872644"/>
              <a:gd name="connsiteY15" fmla="*/ 1128854 h 1422305"/>
              <a:gd name="connsiteX16" fmla="*/ 1407669 w 1872644"/>
              <a:gd name="connsiteY16" fmla="*/ 1336440 h 1422305"/>
              <a:gd name="connsiteX17" fmla="*/ 1407669 w 1872644"/>
              <a:gd name="connsiteY17" fmla="*/ 1275386 h 1422305"/>
              <a:gd name="connsiteX18" fmla="*/ 1627492 w 1872644"/>
              <a:gd name="connsiteY18" fmla="*/ 1421917 h 1422305"/>
              <a:gd name="connsiteX19" fmla="*/ 1627492 w 1872644"/>
              <a:gd name="connsiteY19" fmla="*/ 1312018 h 1422305"/>
              <a:gd name="connsiteX20" fmla="*/ 1468731 w 1872644"/>
              <a:gd name="connsiteY20" fmla="*/ 1128854 h 1422305"/>
              <a:gd name="connsiteX21" fmla="*/ 1822889 w 1872644"/>
              <a:gd name="connsiteY21" fmla="*/ 1080010 h 1422305"/>
              <a:gd name="connsiteX22" fmla="*/ 1822889 w 1872644"/>
              <a:gd name="connsiteY22" fmla="*/ 933478 h 1422305"/>
              <a:gd name="connsiteX23" fmla="*/ 1383245 w 1872644"/>
              <a:gd name="connsiteY23" fmla="*/ 860212 h 1422305"/>
              <a:gd name="connsiteX24" fmla="*/ 1554218 w 1872644"/>
              <a:gd name="connsiteY24" fmla="*/ 677047 h 1422305"/>
              <a:gd name="connsiteX25" fmla="*/ 1493156 w 1872644"/>
              <a:gd name="connsiteY25" fmla="*/ 554937 h 1422305"/>
              <a:gd name="connsiteX26" fmla="*/ 1236696 w 1872644"/>
              <a:gd name="connsiteY26" fmla="*/ 383983 h 1422305"/>
              <a:gd name="connsiteX27" fmla="*/ 1505368 w 1872644"/>
              <a:gd name="connsiteY27" fmla="*/ 103130 h 1422305"/>
              <a:gd name="connsiteX28" fmla="*/ 1407669 w 1872644"/>
              <a:gd name="connsiteY28" fmla="*/ 5442 h 1422305"/>
              <a:gd name="connsiteX29" fmla="*/ 1334395 w 1872644"/>
              <a:gd name="connsiteY29" fmla="*/ 42075 h 1422305"/>
              <a:gd name="connsiteX0" fmla="*/ 1334395 w 1872644"/>
              <a:gd name="connsiteY0" fmla="*/ 42075 h 1422305"/>
              <a:gd name="connsiteX1" fmla="*/ 980237 w 1872644"/>
              <a:gd name="connsiteY1" fmla="*/ 286295 h 1422305"/>
              <a:gd name="connsiteX2" fmla="*/ 748202 w 1872644"/>
              <a:gd name="connsiteY2" fmla="*/ 225240 h 1422305"/>
              <a:gd name="connsiteX3" fmla="*/ 369619 w 1872644"/>
              <a:gd name="connsiteY3" fmla="*/ 225240 h 1422305"/>
              <a:gd name="connsiteX4" fmla="*/ 45448 w 1872644"/>
              <a:gd name="connsiteY4" fmla="*/ 387816 h 1422305"/>
              <a:gd name="connsiteX5" fmla="*/ 3262 w 1872644"/>
              <a:gd name="connsiteY5" fmla="*/ 599758 h 1422305"/>
              <a:gd name="connsiteX6" fmla="*/ 114183 w 1872644"/>
              <a:gd name="connsiteY6" fmla="*/ 994534 h 1422305"/>
              <a:gd name="connsiteX7" fmla="*/ 219443 w 1872644"/>
              <a:gd name="connsiteY7" fmla="*/ 1124763 h 1422305"/>
              <a:gd name="connsiteX8" fmla="*/ 406256 w 1872644"/>
              <a:gd name="connsiteY8" fmla="*/ 1116643 h 1422305"/>
              <a:gd name="connsiteX9" fmla="*/ 410092 w 1872644"/>
              <a:gd name="connsiteY9" fmla="*/ 1215751 h 1422305"/>
              <a:gd name="connsiteX10" fmla="*/ 577230 w 1872644"/>
              <a:gd name="connsiteY10" fmla="*/ 1360862 h 1422305"/>
              <a:gd name="connsiteX11" fmla="*/ 833689 w 1872644"/>
              <a:gd name="connsiteY11" fmla="*/ 1287597 h 1422305"/>
              <a:gd name="connsiteX12" fmla="*/ 980237 w 1872644"/>
              <a:gd name="connsiteY12" fmla="*/ 1055588 h 1422305"/>
              <a:gd name="connsiteX13" fmla="*/ 1041299 w 1872644"/>
              <a:gd name="connsiteY13" fmla="*/ 982322 h 1422305"/>
              <a:gd name="connsiteX14" fmla="*/ 931388 w 1872644"/>
              <a:gd name="connsiteY14" fmla="*/ 701469 h 1422305"/>
              <a:gd name="connsiteX15" fmla="*/ 1163422 w 1872644"/>
              <a:gd name="connsiteY15" fmla="*/ 823579 h 1422305"/>
              <a:gd name="connsiteX16" fmla="*/ 1212272 w 1872644"/>
              <a:gd name="connsiteY16" fmla="*/ 1128854 h 1422305"/>
              <a:gd name="connsiteX17" fmla="*/ 1407669 w 1872644"/>
              <a:gd name="connsiteY17" fmla="*/ 1336440 h 1422305"/>
              <a:gd name="connsiteX18" fmla="*/ 1407669 w 1872644"/>
              <a:gd name="connsiteY18" fmla="*/ 1275386 h 1422305"/>
              <a:gd name="connsiteX19" fmla="*/ 1627492 w 1872644"/>
              <a:gd name="connsiteY19" fmla="*/ 1421917 h 1422305"/>
              <a:gd name="connsiteX20" fmla="*/ 1627492 w 1872644"/>
              <a:gd name="connsiteY20" fmla="*/ 1312018 h 1422305"/>
              <a:gd name="connsiteX21" fmla="*/ 1468731 w 1872644"/>
              <a:gd name="connsiteY21" fmla="*/ 1128854 h 1422305"/>
              <a:gd name="connsiteX22" fmla="*/ 1822889 w 1872644"/>
              <a:gd name="connsiteY22" fmla="*/ 1080010 h 1422305"/>
              <a:gd name="connsiteX23" fmla="*/ 1822889 w 1872644"/>
              <a:gd name="connsiteY23" fmla="*/ 933478 h 1422305"/>
              <a:gd name="connsiteX24" fmla="*/ 1383245 w 1872644"/>
              <a:gd name="connsiteY24" fmla="*/ 860212 h 1422305"/>
              <a:gd name="connsiteX25" fmla="*/ 1554218 w 1872644"/>
              <a:gd name="connsiteY25" fmla="*/ 677047 h 1422305"/>
              <a:gd name="connsiteX26" fmla="*/ 1493156 w 1872644"/>
              <a:gd name="connsiteY26" fmla="*/ 554937 h 1422305"/>
              <a:gd name="connsiteX27" fmla="*/ 1236696 w 1872644"/>
              <a:gd name="connsiteY27" fmla="*/ 383983 h 1422305"/>
              <a:gd name="connsiteX28" fmla="*/ 1505368 w 1872644"/>
              <a:gd name="connsiteY28" fmla="*/ 103130 h 1422305"/>
              <a:gd name="connsiteX29" fmla="*/ 1407669 w 1872644"/>
              <a:gd name="connsiteY29" fmla="*/ 5442 h 1422305"/>
              <a:gd name="connsiteX30" fmla="*/ 1334395 w 1872644"/>
              <a:gd name="connsiteY30" fmla="*/ 42075 h 1422305"/>
              <a:gd name="connsiteX0" fmla="*/ 1334395 w 1872644"/>
              <a:gd name="connsiteY0" fmla="*/ 42075 h 1422305"/>
              <a:gd name="connsiteX1" fmla="*/ 980237 w 1872644"/>
              <a:gd name="connsiteY1" fmla="*/ 286295 h 1422305"/>
              <a:gd name="connsiteX2" fmla="*/ 748202 w 1872644"/>
              <a:gd name="connsiteY2" fmla="*/ 225240 h 1422305"/>
              <a:gd name="connsiteX3" fmla="*/ 369619 w 1872644"/>
              <a:gd name="connsiteY3" fmla="*/ 225240 h 1422305"/>
              <a:gd name="connsiteX4" fmla="*/ 45448 w 1872644"/>
              <a:gd name="connsiteY4" fmla="*/ 387816 h 1422305"/>
              <a:gd name="connsiteX5" fmla="*/ 3262 w 1872644"/>
              <a:gd name="connsiteY5" fmla="*/ 599758 h 1422305"/>
              <a:gd name="connsiteX6" fmla="*/ 114183 w 1872644"/>
              <a:gd name="connsiteY6" fmla="*/ 994534 h 1422305"/>
              <a:gd name="connsiteX7" fmla="*/ 219443 w 1872644"/>
              <a:gd name="connsiteY7" fmla="*/ 1124763 h 1422305"/>
              <a:gd name="connsiteX8" fmla="*/ 421697 w 1872644"/>
              <a:gd name="connsiteY8" fmla="*/ 1065172 h 1422305"/>
              <a:gd name="connsiteX9" fmla="*/ 410092 w 1872644"/>
              <a:gd name="connsiteY9" fmla="*/ 1215751 h 1422305"/>
              <a:gd name="connsiteX10" fmla="*/ 577230 w 1872644"/>
              <a:gd name="connsiteY10" fmla="*/ 1360862 h 1422305"/>
              <a:gd name="connsiteX11" fmla="*/ 833689 w 1872644"/>
              <a:gd name="connsiteY11" fmla="*/ 1287597 h 1422305"/>
              <a:gd name="connsiteX12" fmla="*/ 980237 w 1872644"/>
              <a:gd name="connsiteY12" fmla="*/ 1055588 h 1422305"/>
              <a:gd name="connsiteX13" fmla="*/ 1041299 w 1872644"/>
              <a:gd name="connsiteY13" fmla="*/ 982322 h 1422305"/>
              <a:gd name="connsiteX14" fmla="*/ 931388 w 1872644"/>
              <a:gd name="connsiteY14" fmla="*/ 701469 h 1422305"/>
              <a:gd name="connsiteX15" fmla="*/ 1163422 w 1872644"/>
              <a:gd name="connsiteY15" fmla="*/ 823579 h 1422305"/>
              <a:gd name="connsiteX16" fmla="*/ 1212272 w 1872644"/>
              <a:gd name="connsiteY16" fmla="*/ 1128854 h 1422305"/>
              <a:gd name="connsiteX17" fmla="*/ 1407669 w 1872644"/>
              <a:gd name="connsiteY17" fmla="*/ 1336440 h 1422305"/>
              <a:gd name="connsiteX18" fmla="*/ 1407669 w 1872644"/>
              <a:gd name="connsiteY18" fmla="*/ 1275386 h 1422305"/>
              <a:gd name="connsiteX19" fmla="*/ 1627492 w 1872644"/>
              <a:gd name="connsiteY19" fmla="*/ 1421917 h 1422305"/>
              <a:gd name="connsiteX20" fmla="*/ 1627492 w 1872644"/>
              <a:gd name="connsiteY20" fmla="*/ 1312018 h 1422305"/>
              <a:gd name="connsiteX21" fmla="*/ 1468731 w 1872644"/>
              <a:gd name="connsiteY21" fmla="*/ 1128854 h 1422305"/>
              <a:gd name="connsiteX22" fmla="*/ 1822889 w 1872644"/>
              <a:gd name="connsiteY22" fmla="*/ 1080010 h 1422305"/>
              <a:gd name="connsiteX23" fmla="*/ 1822889 w 1872644"/>
              <a:gd name="connsiteY23" fmla="*/ 933478 h 1422305"/>
              <a:gd name="connsiteX24" fmla="*/ 1383245 w 1872644"/>
              <a:gd name="connsiteY24" fmla="*/ 860212 h 1422305"/>
              <a:gd name="connsiteX25" fmla="*/ 1554218 w 1872644"/>
              <a:gd name="connsiteY25" fmla="*/ 677047 h 1422305"/>
              <a:gd name="connsiteX26" fmla="*/ 1493156 w 1872644"/>
              <a:gd name="connsiteY26" fmla="*/ 554937 h 1422305"/>
              <a:gd name="connsiteX27" fmla="*/ 1236696 w 1872644"/>
              <a:gd name="connsiteY27" fmla="*/ 383983 h 1422305"/>
              <a:gd name="connsiteX28" fmla="*/ 1505368 w 1872644"/>
              <a:gd name="connsiteY28" fmla="*/ 103130 h 1422305"/>
              <a:gd name="connsiteX29" fmla="*/ 1407669 w 1872644"/>
              <a:gd name="connsiteY29" fmla="*/ 5442 h 1422305"/>
              <a:gd name="connsiteX30" fmla="*/ 1334395 w 1872644"/>
              <a:gd name="connsiteY30" fmla="*/ 42075 h 1422305"/>
              <a:gd name="connsiteX0" fmla="*/ 1334395 w 1872644"/>
              <a:gd name="connsiteY0" fmla="*/ 42075 h 1422305"/>
              <a:gd name="connsiteX1" fmla="*/ 980237 w 1872644"/>
              <a:gd name="connsiteY1" fmla="*/ 286295 h 1422305"/>
              <a:gd name="connsiteX2" fmla="*/ 748202 w 1872644"/>
              <a:gd name="connsiteY2" fmla="*/ 225240 h 1422305"/>
              <a:gd name="connsiteX3" fmla="*/ 369619 w 1872644"/>
              <a:gd name="connsiteY3" fmla="*/ 225240 h 1422305"/>
              <a:gd name="connsiteX4" fmla="*/ 45448 w 1872644"/>
              <a:gd name="connsiteY4" fmla="*/ 387816 h 1422305"/>
              <a:gd name="connsiteX5" fmla="*/ 3262 w 1872644"/>
              <a:gd name="connsiteY5" fmla="*/ 599758 h 1422305"/>
              <a:gd name="connsiteX6" fmla="*/ 114183 w 1872644"/>
              <a:gd name="connsiteY6" fmla="*/ 994534 h 1422305"/>
              <a:gd name="connsiteX7" fmla="*/ 219443 w 1872644"/>
              <a:gd name="connsiteY7" fmla="*/ 1124763 h 1422305"/>
              <a:gd name="connsiteX8" fmla="*/ 504051 w 1872644"/>
              <a:gd name="connsiteY8" fmla="*/ 1013700 h 1422305"/>
              <a:gd name="connsiteX9" fmla="*/ 410092 w 1872644"/>
              <a:gd name="connsiteY9" fmla="*/ 1215751 h 1422305"/>
              <a:gd name="connsiteX10" fmla="*/ 577230 w 1872644"/>
              <a:gd name="connsiteY10" fmla="*/ 1360862 h 1422305"/>
              <a:gd name="connsiteX11" fmla="*/ 833689 w 1872644"/>
              <a:gd name="connsiteY11" fmla="*/ 1287597 h 1422305"/>
              <a:gd name="connsiteX12" fmla="*/ 980237 w 1872644"/>
              <a:gd name="connsiteY12" fmla="*/ 1055588 h 1422305"/>
              <a:gd name="connsiteX13" fmla="*/ 1041299 w 1872644"/>
              <a:gd name="connsiteY13" fmla="*/ 982322 h 1422305"/>
              <a:gd name="connsiteX14" fmla="*/ 931388 w 1872644"/>
              <a:gd name="connsiteY14" fmla="*/ 701469 h 1422305"/>
              <a:gd name="connsiteX15" fmla="*/ 1163422 w 1872644"/>
              <a:gd name="connsiteY15" fmla="*/ 823579 h 1422305"/>
              <a:gd name="connsiteX16" fmla="*/ 1212272 w 1872644"/>
              <a:gd name="connsiteY16" fmla="*/ 1128854 h 1422305"/>
              <a:gd name="connsiteX17" fmla="*/ 1407669 w 1872644"/>
              <a:gd name="connsiteY17" fmla="*/ 1336440 h 1422305"/>
              <a:gd name="connsiteX18" fmla="*/ 1407669 w 1872644"/>
              <a:gd name="connsiteY18" fmla="*/ 1275386 h 1422305"/>
              <a:gd name="connsiteX19" fmla="*/ 1627492 w 1872644"/>
              <a:gd name="connsiteY19" fmla="*/ 1421917 h 1422305"/>
              <a:gd name="connsiteX20" fmla="*/ 1627492 w 1872644"/>
              <a:gd name="connsiteY20" fmla="*/ 1312018 h 1422305"/>
              <a:gd name="connsiteX21" fmla="*/ 1468731 w 1872644"/>
              <a:gd name="connsiteY21" fmla="*/ 1128854 h 1422305"/>
              <a:gd name="connsiteX22" fmla="*/ 1822889 w 1872644"/>
              <a:gd name="connsiteY22" fmla="*/ 1080010 h 1422305"/>
              <a:gd name="connsiteX23" fmla="*/ 1822889 w 1872644"/>
              <a:gd name="connsiteY23" fmla="*/ 933478 h 1422305"/>
              <a:gd name="connsiteX24" fmla="*/ 1383245 w 1872644"/>
              <a:gd name="connsiteY24" fmla="*/ 860212 h 1422305"/>
              <a:gd name="connsiteX25" fmla="*/ 1554218 w 1872644"/>
              <a:gd name="connsiteY25" fmla="*/ 677047 h 1422305"/>
              <a:gd name="connsiteX26" fmla="*/ 1493156 w 1872644"/>
              <a:gd name="connsiteY26" fmla="*/ 554937 h 1422305"/>
              <a:gd name="connsiteX27" fmla="*/ 1236696 w 1872644"/>
              <a:gd name="connsiteY27" fmla="*/ 383983 h 1422305"/>
              <a:gd name="connsiteX28" fmla="*/ 1505368 w 1872644"/>
              <a:gd name="connsiteY28" fmla="*/ 103130 h 1422305"/>
              <a:gd name="connsiteX29" fmla="*/ 1407669 w 1872644"/>
              <a:gd name="connsiteY29" fmla="*/ 5442 h 1422305"/>
              <a:gd name="connsiteX30" fmla="*/ 1334395 w 1872644"/>
              <a:gd name="connsiteY30" fmla="*/ 42075 h 14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2644" h="1422305">
                <a:moveTo>
                  <a:pt x="1334395" y="42075"/>
                </a:moveTo>
                <a:cubicBezTo>
                  <a:pt x="1263156" y="88884"/>
                  <a:pt x="1077936" y="255768"/>
                  <a:pt x="980237" y="286295"/>
                </a:cubicBezTo>
                <a:cubicBezTo>
                  <a:pt x="882538" y="316822"/>
                  <a:pt x="849972" y="235416"/>
                  <a:pt x="748202" y="225240"/>
                </a:cubicBezTo>
                <a:cubicBezTo>
                  <a:pt x="646432" y="215064"/>
                  <a:pt x="486745" y="198144"/>
                  <a:pt x="369619" y="225240"/>
                </a:cubicBezTo>
                <a:cubicBezTo>
                  <a:pt x="252493" y="252336"/>
                  <a:pt x="106507" y="325396"/>
                  <a:pt x="45448" y="387816"/>
                </a:cubicBezTo>
                <a:cubicBezTo>
                  <a:pt x="-15611" y="450236"/>
                  <a:pt x="2100" y="502070"/>
                  <a:pt x="3262" y="599758"/>
                </a:cubicBezTo>
                <a:cubicBezTo>
                  <a:pt x="4424" y="697446"/>
                  <a:pt x="78153" y="907033"/>
                  <a:pt x="114183" y="994534"/>
                </a:cubicBezTo>
                <a:cubicBezTo>
                  <a:pt x="150213" y="1082035"/>
                  <a:pt x="170764" y="1104412"/>
                  <a:pt x="219443" y="1124763"/>
                </a:cubicBezTo>
                <a:cubicBezTo>
                  <a:pt x="268122" y="1145114"/>
                  <a:pt x="472276" y="998535"/>
                  <a:pt x="504051" y="1013700"/>
                </a:cubicBezTo>
                <a:cubicBezTo>
                  <a:pt x="535826" y="1028865"/>
                  <a:pt x="397896" y="1157891"/>
                  <a:pt x="410092" y="1215751"/>
                </a:cubicBezTo>
                <a:cubicBezTo>
                  <a:pt x="422288" y="1273611"/>
                  <a:pt x="506631" y="1348888"/>
                  <a:pt x="577230" y="1360862"/>
                </a:cubicBezTo>
                <a:cubicBezTo>
                  <a:pt x="647829" y="1372836"/>
                  <a:pt x="766521" y="1338476"/>
                  <a:pt x="833689" y="1287597"/>
                </a:cubicBezTo>
                <a:cubicBezTo>
                  <a:pt x="900857" y="1236718"/>
                  <a:pt x="945635" y="1106467"/>
                  <a:pt x="980237" y="1055588"/>
                </a:cubicBezTo>
                <a:cubicBezTo>
                  <a:pt x="1014839" y="1004709"/>
                  <a:pt x="1049440" y="1041342"/>
                  <a:pt x="1041299" y="982322"/>
                </a:cubicBezTo>
                <a:cubicBezTo>
                  <a:pt x="1033158" y="923302"/>
                  <a:pt x="911034" y="727926"/>
                  <a:pt x="931388" y="701469"/>
                </a:cubicBezTo>
                <a:cubicBezTo>
                  <a:pt x="951742" y="675012"/>
                  <a:pt x="1116608" y="752348"/>
                  <a:pt x="1163422" y="823579"/>
                </a:cubicBezTo>
                <a:cubicBezTo>
                  <a:pt x="1210236" y="894810"/>
                  <a:pt x="1171564" y="1043377"/>
                  <a:pt x="1212272" y="1128854"/>
                </a:cubicBezTo>
                <a:cubicBezTo>
                  <a:pt x="1252980" y="1214331"/>
                  <a:pt x="1375103" y="1312018"/>
                  <a:pt x="1407669" y="1336440"/>
                </a:cubicBezTo>
                <a:cubicBezTo>
                  <a:pt x="1440235" y="1360862"/>
                  <a:pt x="1371032" y="1261140"/>
                  <a:pt x="1407669" y="1275386"/>
                </a:cubicBezTo>
                <a:cubicBezTo>
                  <a:pt x="1444306" y="1289632"/>
                  <a:pt x="1590855" y="1415812"/>
                  <a:pt x="1627492" y="1421917"/>
                </a:cubicBezTo>
                <a:cubicBezTo>
                  <a:pt x="1664129" y="1428022"/>
                  <a:pt x="1653952" y="1360862"/>
                  <a:pt x="1627492" y="1312018"/>
                </a:cubicBezTo>
                <a:cubicBezTo>
                  <a:pt x="1601032" y="1263174"/>
                  <a:pt x="1436165" y="1167522"/>
                  <a:pt x="1468731" y="1128854"/>
                </a:cubicBezTo>
                <a:cubicBezTo>
                  <a:pt x="1501297" y="1090186"/>
                  <a:pt x="1763863" y="1112573"/>
                  <a:pt x="1822889" y="1080010"/>
                </a:cubicBezTo>
                <a:cubicBezTo>
                  <a:pt x="1881915" y="1047447"/>
                  <a:pt x="1896163" y="970111"/>
                  <a:pt x="1822889" y="933478"/>
                </a:cubicBezTo>
                <a:cubicBezTo>
                  <a:pt x="1749615" y="896845"/>
                  <a:pt x="1428023" y="902950"/>
                  <a:pt x="1383245" y="860212"/>
                </a:cubicBezTo>
                <a:cubicBezTo>
                  <a:pt x="1338467" y="817474"/>
                  <a:pt x="1535899" y="727926"/>
                  <a:pt x="1554218" y="677047"/>
                </a:cubicBezTo>
                <a:cubicBezTo>
                  <a:pt x="1572537" y="626168"/>
                  <a:pt x="1546076" y="603781"/>
                  <a:pt x="1493156" y="554937"/>
                </a:cubicBezTo>
                <a:cubicBezTo>
                  <a:pt x="1440236" y="506093"/>
                  <a:pt x="1234661" y="459284"/>
                  <a:pt x="1236696" y="383983"/>
                </a:cubicBezTo>
                <a:cubicBezTo>
                  <a:pt x="1238731" y="308682"/>
                  <a:pt x="1476873" y="166220"/>
                  <a:pt x="1505368" y="103130"/>
                </a:cubicBezTo>
                <a:cubicBezTo>
                  <a:pt x="1533863" y="40040"/>
                  <a:pt x="1438200" y="15618"/>
                  <a:pt x="1407669" y="5442"/>
                </a:cubicBezTo>
                <a:cubicBezTo>
                  <a:pt x="1377138" y="-4734"/>
                  <a:pt x="1405634" y="-4734"/>
                  <a:pt x="1334395" y="42075"/>
                </a:cubicBezTo>
                <a:close/>
              </a:path>
            </a:pathLst>
          </a:cu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17"/>
          <p:cNvSpPr/>
          <p:nvPr/>
        </p:nvSpPr>
        <p:spPr>
          <a:xfrm>
            <a:off x="2071885" y="2902285"/>
            <a:ext cx="521392" cy="892160"/>
          </a:xfrm>
          <a:custGeom>
            <a:avLst/>
            <a:gdLst>
              <a:gd name="connsiteX0" fmla="*/ 1063669 w 1126993"/>
              <a:gd name="connsiteY0" fmla="*/ 1162242 h 1928412"/>
              <a:gd name="connsiteX1" fmla="*/ 831635 w 1126993"/>
              <a:gd name="connsiteY1" fmla="*/ 1638471 h 1928412"/>
              <a:gd name="connsiteX2" fmla="*/ 453052 w 1126993"/>
              <a:gd name="connsiteY2" fmla="*/ 1662893 h 1928412"/>
              <a:gd name="connsiteX3" fmla="*/ 477476 w 1126993"/>
              <a:gd name="connsiteY3" fmla="*/ 1919324 h 1928412"/>
              <a:gd name="connsiteX4" fmla="*/ 318716 w 1126993"/>
              <a:gd name="connsiteY4" fmla="*/ 1858269 h 1928412"/>
              <a:gd name="connsiteX5" fmla="*/ 282079 w 1126993"/>
              <a:gd name="connsiteY5" fmla="*/ 1736159 h 1928412"/>
              <a:gd name="connsiteX6" fmla="*/ 1195 w 1126993"/>
              <a:gd name="connsiteY6" fmla="*/ 1687315 h 1928412"/>
              <a:gd name="connsiteX7" fmla="*/ 184380 w 1126993"/>
              <a:gd name="connsiteY7" fmla="*/ 1614049 h 1928412"/>
              <a:gd name="connsiteX8" fmla="*/ 269866 w 1126993"/>
              <a:gd name="connsiteY8" fmla="*/ 1333196 h 1928412"/>
              <a:gd name="connsiteX9" fmla="*/ 282079 w 1126993"/>
              <a:gd name="connsiteY9" fmla="*/ 1150031 h 1928412"/>
              <a:gd name="connsiteX10" fmla="*/ 306503 w 1126993"/>
              <a:gd name="connsiteY10" fmla="*/ 966867 h 1928412"/>
              <a:gd name="connsiteX11" fmla="*/ 330928 w 1126993"/>
              <a:gd name="connsiteY11" fmla="*/ 795913 h 1928412"/>
              <a:gd name="connsiteX12" fmla="*/ 526326 w 1126993"/>
              <a:gd name="connsiteY12" fmla="*/ 808124 h 1928412"/>
              <a:gd name="connsiteX13" fmla="*/ 526326 w 1126993"/>
              <a:gd name="connsiteY13" fmla="*/ 600537 h 1928412"/>
              <a:gd name="connsiteX14" fmla="*/ 575175 w 1126993"/>
              <a:gd name="connsiteY14" fmla="*/ 356317 h 1928412"/>
              <a:gd name="connsiteX15" fmla="*/ 685086 w 1126993"/>
              <a:gd name="connsiteY15" fmla="*/ 478427 h 1928412"/>
              <a:gd name="connsiteX16" fmla="*/ 733936 w 1126993"/>
              <a:gd name="connsiteY16" fmla="*/ 209785 h 1928412"/>
              <a:gd name="connsiteX17" fmla="*/ 733936 w 1126993"/>
              <a:gd name="connsiteY17" fmla="*/ 2198 h 1928412"/>
              <a:gd name="connsiteX18" fmla="*/ 892696 w 1126993"/>
              <a:gd name="connsiteY18" fmla="*/ 99886 h 1928412"/>
              <a:gd name="connsiteX19" fmla="*/ 1014820 w 1126993"/>
              <a:gd name="connsiteY19" fmla="*/ 87675 h 1928412"/>
              <a:gd name="connsiteX20" fmla="*/ 1063669 w 1126993"/>
              <a:gd name="connsiteY20" fmla="*/ 87675 h 1928412"/>
              <a:gd name="connsiteX21" fmla="*/ 1124731 w 1126993"/>
              <a:gd name="connsiteY21" fmla="*/ 930234 h 1928412"/>
              <a:gd name="connsiteX22" fmla="*/ 978183 w 1126993"/>
              <a:gd name="connsiteY22" fmla="*/ 1308774 h 1928412"/>
              <a:gd name="connsiteX23" fmla="*/ 978183 w 1126993"/>
              <a:gd name="connsiteY23" fmla="*/ 1308774 h 1928412"/>
              <a:gd name="connsiteX24" fmla="*/ 978183 w 1126993"/>
              <a:gd name="connsiteY24" fmla="*/ 1308774 h 1928412"/>
              <a:gd name="connsiteX0" fmla="*/ 1063669 w 1126993"/>
              <a:gd name="connsiteY0" fmla="*/ 1162242 h 1928412"/>
              <a:gd name="connsiteX1" fmla="*/ 831635 w 1126993"/>
              <a:gd name="connsiteY1" fmla="*/ 1638471 h 1928412"/>
              <a:gd name="connsiteX2" fmla="*/ 453052 w 1126993"/>
              <a:gd name="connsiteY2" fmla="*/ 1662893 h 1928412"/>
              <a:gd name="connsiteX3" fmla="*/ 477476 w 1126993"/>
              <a:gd name="connsiteY3" fmla="*/ 1919324 h 1928412"/>
              <a:gd name="connsiteX4" fmla="*/ 318716 w 1126993"/>
              <a:gd name="connsiteY4" fmla="*/ 1858269 h 1928412"/>
              <a:gd name="connsiteX5" fmla="*/ 282079 w 1126993"/>
              <a:gd name="connsiteY5" fmla="*/ 1736159 h 1928412"/>
              <a:gd name="connsiteX6" fmla="*/ 1195 w 1126993"/>
              <a:gd name="connsiteY6" fmla="*/ 1687315 h 1928412"/>
              <a:gd name="connsiteX7" fmla="*/ 184380 w 1126993"/>
              <a:gd name="connsiteY7" fmla="*/ 1614049 h 1928412"/>
              <a:gd name="connsiteX8" fmla="*/ 269866 w 1126993"/>
              <a:gd name="connsiteY8" fmla="*/ 1333196 h 1928412"/>
              <a:gd name="connsiteX9" fmla="*/ 282079 w 1126993"/>
              <a:gd name="connsiteY9" fmla="*/ 1150031 h 1928412"/>
              <a:gd name="connsiteX10" fmla="*/ 306503 w 1126993"/>
              <a:gd name="connsiteY10" fmla="*/ 966867 h 1928412"/>
              <a:gd name="connsiteX11" fmla="*/ 330928 w 1126993"/>
              <a:gd name="connsiteY11" fmla="*/ 795913 h 1928412"/>
              <a:gd name="connsiteX12" fmla="*/ 526326 w 1126993"/>
              <a:gd name="connsiteY12" fmla="*/ 808124 h 1928412"/>
              <a:gd name="connsiteX13" fmla="*/ 526326 w 1126993"/>
              <a:gd name="connsiteY13" fmla="*/ 600537 h 1928412"/>
              <a:gd name="connsiteX14" fmla="*/ 575175 w 1126993"/>
              <a:gd name="connsiteY14" fmla="*/ 356317 h 1928412"/>
              <a:gd name="connsiteX15" fmla="*/ 685086 w 1126993"/>
              <a:gd name="connsiteY15" fmla="*/ 478427 h 1928412"/>
              <a:gd name="connsiteX16" fmla="*/ 733936 w 1126993"/>
              <a:gd name="connsiteY16" fmla="*/ 209785 h 1928412"/>
              <a:gd name="connsiteX17" fmla="*/ 733936 w 1126993"/>
              <a:gd name="connsiteY17" fmla="*/ 2198 h 1928412"/>
              <a:gd name="connsiteX18" fmla="*/ 892696 w 1126993"/>
              <a:gd name="connsiteY18" fmla="*/ 99886 h 1928412"/>
              <a:gd name="connsiteX19" fmla="*/ 1014820 w 1126993"/>
              <a:gd name="connsiteY19" fmla="*/ 87675 h 1928412"/>
              <a:gd name="connsiteX20" fmla="*/ 1063669 w 1126993"/>
              <a:gd name="connsiteY20" fmla="*/ 87675 h 1928412"/>
              <a:gd name="connsiteX21" fmla="*/ 1124731 w 1126993"/>
              <a:gd name="connsiteY21" fmla="*/ 820335 h 1928412"/>
              <a:gd name="connsiteX22" fmla="*/ 978183 w 1126993"/>
              <a:gd name="connsiteY22" fmla="*/ 1308774 h 1928412"/>
              <a:gd name="connsiteX23" fmla="*/ 978183 w 1126993"/>
              <a:gd name="connsiteY23" fmla="*/ 1308774 h 1928412"/>
              <a:gd name="connsiteX24" fmla="*/ 978183 w 1126993"/>
              <a:gd name="connsiteY24" fmla="*/ 1308774 h 1928412"/>
              <a:gd name="connsiteX0" fmla="*/ 1063669 w 1126993"/>
              <a:gd name="connsiteY0" fmla="*/ 1162242 h 1928412"/>
              <a:gd name="connsiteX1" fmla="*/ 831635 w 1126993"/>
              <a:gd name="connsiteY1" fmla="*/ 1638471 h 1928412"/>
              <a:gd name="connsiteX2" fmla="*/ 453052 w 1126993"/>
              <a:gd name="connsiteY2" fmla="*/ 1662893 h 1928412"/>
              <a:gd name="connsiteX3" fmla="*/ 477476 w 1126993"/>
              <a:gd name="connsiteY3" fmla="*/ 1919324 h 1928412"/>
              <a:gd name="connsiteX4" fmla="*/ 318716 w 1126993"/>
              <a:gd name="connsiteY4" fmla="*/ 1858269 h 1928412"/>
              <a:gd name="connsiteX5" fmla="*/ 282079 w 1126993"/>
              <a:gd name="connsiteY5" fmla="*/ 1736159 h 1928412"/>
              <a:gd name="connsiteX6" fmla="*/ 1195 w 1126993"/>
              <a:gd name="connsiteY6" fmla="*/ 1687315 h 1928412"/>
              <a:gd name="connsiteX7" fmla="*/ 184380 w 1126993"/>
              <a:gd name="connsiteY7" fmla="*/ 1614049 h 1928412"/>
              <a:gd name="connsiteX8" fmla="*/ 269866 w 1126993"/>
              <a:gd name="connsiteY8" fmla="*/ 1333196 h 1928412"/>
              <a:gd name="connsiteX9" fmla="*/ 282079 w 1126993"/>
              <a:gd name="connsiteY9" fmla="*/ 1150031 h 1928412"/>
              <a:gd name="connsiteX10" fmla="*/ 306503 w 1126993"/>
              <a:gd name="connsiteY10" fmla="*/ 966867 h 1928412"/>
              <a:gd name="connsiteX11" fmla="*/ 330928 w 1126993"/>
              <a:gd name="connsiteY11" fmla="*/ 795913 h 1928412"/>
              <a:gd name="connsiteX12" fmla="*/ 526326 w 1126993"/>
              <a:gd name="connsiteY12" fmla="*/ 808124 h 1928412"/>
              <a:gd name="connsiteX13" fmla="*/ 526326 w 1126993"/>
              <a:gd name="connsiteY13" fmla="*/ 600537 h 1928412"/>
              <a:gd name="connsiteX14" fmla="*/ 575175 w 1126993"/>
              <a:gd name="connsiteY14" fmla="*/ 356317 h 1928412"/>
              <a:gd name="connsiteX15" fmla="*/ 685086 w 1126993"/>
              <a:gd name="connsiteY15" fmla="*/ 478427 h 1928412"/>
              <a:gd name="connsiteX16" fmla="*/ 733936 w 1126993"/>
              <a:gd name="connsiteY16" fmla="*/ 209785 h 1928412"/>
              <a:gd name="connsiteX17" fmla="*/ 733936 w 1126993"/>
              <a:gd name="connsiteY17" fmla="*/ 2198 h 1928412"/>
              <a:gd name="connsiteX18" fmla="*/ 892696 w 1126993"/>
              <a:gd name="connsiteY18" fmla="*/ 99886 h 1928412"/>
              <a:gd name="connsiteX19" fmla="*/ 1014820 w 1126993"/>
              <a:gd name="connsiteY19" fmla="*/ 87675 h 1928412"/>
              <a:gd name="connsiteX20" fmla="*/ 1063669 w 1126993"/>
              <a:gd name="connsiteY20" fmla="*/ 87675 h 1928412"/>
              <a:gd name="connsiteX21" fmla="*/ 1124731 w 1126993"/>
              <a:gd name="connsiteY21" fmla="*/ 820335 h 1928412"/>
              <a:gd name="connsiteX22" fmla="*/ 978183 w 1126993"/>
              <a:gd name="connsiteY22" fmla="*/ 1308774 h 1928412"/>
              <a:gd name="connsiteX23" fmla="*/ 978183 w 1126993"/>
              <a:gd name="connsiteY23" fmla="*/ 1308774 h 1928412"/>
              <a:gd name="connsiteX24" fmla="*/ 978183 w 1126993"/>
              <a:gd name="connsiteY24" fmla="*/ 1308774 h 192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993" h="1928412">
                <a:moveTo>
                  <a:pt x="1063669" y="1162242"/>
                </a:moveTo>
                <a:cubicBezTo>
                  <a:pt x="998537" y="1358635"/>
                  <a:pt x="933405" y="1555029"/>
                  <a:pt x="831635" y="1638471"/>
                </a:cubicBezTo>
                <a:cubicBezTo>
                  <a:pt x="729865" y="1721913"/>
                  <a:pt x="512078" y="1616084"/>
                  <a:pt x="453052" y="1662893"/>
                </a:cubicBezTo>
                <a:cubicBezTo>
                  <a:pt x="394026" y="1709702"/>
                  <a:pt x="499865" y="1886761"/>
                  <a:pt x="477476" y="1919324"/>
                </a:cubicBezTo>
                <a:cubicBezTo>
                  <a:pt x="455087" y="1951887"/>
                  <a:pt x="351282" y="1888796"/>
                  <a:pt x="318716" y="1858269"/>
                </a:cubicBezTo>
                <a:cubicBezTo>
                  <a:pt x="286150" y="1827742"/>
                  <a:pt x="334999" y="1764651"/>
                  <a:pt x="282079" y="1736159"/>
                </a:cubicBezTo>
                <a:cubicBezTo>
                  <a:pt x="229159" y="1707667"/>
                  <a:pt x="17478" y="1707667"/>
                  <a:pt x="1195" y="1687315"/>
                </a:cubicBezTo>
                <a:cubicBezTo>
                  <a:pt x="-15088" y="1666963"/>
                  <a:pt x="139602" y="1673069"/>
                  <a:pt x="184380" y="1614049"/>
                </a:cubicBezTo>
                <a:cubicBezTo>
                  <a:pt x="229158" y="1555029"/>
                  <a:pt x="253583" y="1410532"/>
                  <a:pt x="269866" y="1333196"/>
                </a:cubicBezTo>
                <a:cubicBezTo>
                  <a:pt x="286149" y="1255860"/>
                  <a:pt x="275973" y="1211086"/>
                  <a:pt x="282079" y="1150031"/>
                </a:cubicBezTo>
                <a:cubicBezTo>
                  <a:pt x="288185" y="1088976"/>
                  <a:pt x="298362" y="1025887"/>
                  <a:pt x="306503" y="966867"/>
                </a:cubicBezTo>
                <a:cubicBezTo>
                  <a:pt x="314644" y="907847"/>
                  <a:pt x="294291" y="822370"/>
                  <a:pt x="330928" y="795913"/>
                </a:cubicBezTo>
                <a:cubicBezTo>
                  <a:pt x="367565" y="769456"/>
                  <a:pt x="493760" y="840687"/>
                  <a:pt x="526326" y="808124"/>
                </a:cubicBezTo>
                <a:cubicBezTo>
                  <a:pt x="558892" y="775561"/>
                  <a:pt x="518185" y="675838"/>
                  <a:pt x="526326" y="600537"/>
                </a:cubicBezTo>
                <a:cubicBezTo>
                  <a:pt x="534467" y="525236"/>
                  <a:pt x="548715" y="376669"/>
                  <a:pt x="575175" y="356317"/>
                </a:cubicBezTo>
                <a:cubicBezTo>
                  <a:pt x="601635" y="335965"/>
                  <a:pt x="658626" y="502849"/>
                  <a:pt x="685086" y="478427"/>
                </a:cubicBezTo>
                <a:cubicBezTo>
                  <a:pt x="711546" y="454005"/>
                  <a:pt x="725794" y="289156"/>
                  <a:pt x="733936" y="209785"/>
                </a:cubicBezTo>
                <a:cubicBezTo>
                  <a:pt x="742078" y="130413"/>
                  <a:pt x="707476" y="20515"/>
                  <a:pt x="733936" y="2198"/>
                </a:cubicBezTo>
                <a:cubicBezTo>
                  <a:pt x="760396" y="-16119"/>
                  <a:pt x="845882" y="85640"/>
                  <a:pt x="892696" y="99886"/>
                </a:cubicBezTo>
                <a:cubicBezTo>
                  <a:pt x="939510" y="114132"/>
                  <a:pt x="986325" y="89710"/>
                  <a:pt x="1014820" y="87675"/>
                </a:cubicBezTo>
                <a:cubicBezTo>
                  <a:pt x="1043315" y="85640"/>
                  <a:pt x="1045351" y="-34435"/>
                  <a:pt x="1063669" y="87675"/>
                </a:cubicBezTo>
                <a:cubicBezTo>
                  <a:pt x="1081988" y="209785"/>
                  <a:pt x="1138979" y="726718"/>
                  <a:pt x="1124731" y="820335"/>
                </a:cubicBezTo>
                <a:cubicBezTo>
                  <a:pt x="1110483" y="913952"/>
                  <a:pt x="1002608" y="1227367"/>
                  <a:pt x="978183" y="1308774"/>
                </a:cubicBezTo>
                <a:lnTo>
                  <a:pt x="978183" y="1308774"/>
                </a:lnTo>
                <a:lnTo>
                  <a:pt x="978183" y="1308774"/>
                </a:lnTo>
              </a:path>
            </a:pathLst>
          </a:custGeom>
          <a:solidFill>
            <a:schemeClr val="accent1">
              <a:alpha val="28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25"/>
          <p:cNvSpPr txBox="1"/>
          <p:nvPr/>
        </p:nvSpPr>
        <p:spPr>
          <a:xfrm>
            <a:off x="3419872" y="4043047"/>
            <a:ext cx="215900" cy="170868"/>
          </a:xfrm>
          <a:prstGeom prst="rect">
            <a:avLst/>
          </a:prstGeom>
          <a:noFill/>
        </p:spPr>
        <p:txBody>
          <a:bodyPr wrap="none" rtlCol="0">
            <a:spAutoFit/>
          </a:bodyPr>
          <a:lstStyle/>
          <a:p>
            <a:r>
              <a:rPr lang="en-US" b="1" dirty="0">
                <a:solidFill>
                  <a:schemeClr val="bg1"/>
                </a:solidFill>
              </a:rPr>
              <a:t>V</a:t>
            </a:r>
            <a:r>
              <a:rPr lang="en-US" b="1" dirty="0" smtClean="0">
                <a:solidFill>
                  <a:schemeClr val="bg1"/>
                </a:solidFill>
              </a:rPr>
              <a:t>D</a:t>
            </a:r>
            <a:endParaRPr lang="en-US" b="1" dirty="0">
              <a:solidFill>
                <a:schemeClr val="bg1"/>
              </a:solidFill>
            </a:endParaRPr>
          </a:p>
        </p:txBody>
      </p:sp>
      <p:grpSp>
        <p:nvGrpSpPr>
          <p:cNvPr id="51" name="Groupe 50"/>
          <p:cNvGrpSpPr/>
          <p:nvPr/>
        </p:nvGrpSpPr>
        <p:grpSpPr>
          <a:xfrm>
            <a:off x="6642664" y="4284964"/>
            <a:ext cx="848030" cy="215444"/>
            <a:chOff x="7144787" y="4275351"/>
            <a:chExt cx="848030" cy="215444"/>
          </a:xfrm>
        </p:grpSpPr>
        <p:cxnSp>
          <p:nvCxnSpPr>
            <p:cNvPr id="38" name="Connecteur droit avec flèche 37"/>
            <p:cNvCxnSpPr/>
            <p:nvPr/>
          </p:nvCxnSpPr>
          <p:spPr>
            <a:xfrm flipH="1">
              <a:off x="7144787" y="4387004"/>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7756855" y="4275351"/>
              <a:ext cx="235962" cy="215444"/>
            </a:xfrm>
            <a:prstGeom prst="rect">
              <a:avLst/>
            </a:prstGeom>
            <a:noFill/>
            <a:ln>
              <a:noFill/>
            </a:ln>
          </p:spPr>
          <p:txBody>
            <a:bodyPr wrap="none" rtlCol="0">
              <a:spAutoFit/>
            </a:bodyPr>
            <a:lstStyle/>
            <a:p>
              <a:r>
                <a:rPr lang="fr-CH" sz="800" dirty="0" smtClean="0">
                  <a:solidFill>
                    <a:schemeClr val="bg1"/>
                  </a:solidFill>
                </a:rPr>
                <a:t>3</a:t>
              </a:r>
              <a:endParaRPr lang="fr-CH" sz="800" dirty="0">
                <a:solidFill>
                  <a:schemeClr val="bg1"/>
                </a:solidFill>
              </a:endParaRPr>
            </a:p>
          </p:txBody>
        </p:sp>
      </p:grpSp>
      <p:sp>
        <p:nvSpPr>
          <p:cNvPr id="45" name="ZoneTexte 44"/>
          <p:cNvSpPr txBox="1"/>
          <p:nvPr/>
        </p:nvSpPr>
        <p:spPr>
          <a:xfrm>
            <a:off x="5539421" y="3115997"/>
            <a:ext cx="2062744" cy="276999"/>
          </a:xfrm>
          <a:prstGeom prst="rect">
            <a:avLst/>
          </a:prstGeom>
          <a:noFill/>
        </p:spPr>
        <p:txBody>
          <a:bodyPr wrap="none" rtlCol="0">
            <a:spAutoFit/>
          </a:bodyPr>
          <a:lstStyle/>
          <a:p>
            <a:pPr marL="342900" indent="-342900">
              <a:buFont typeface="+mj-lt"/>
              <a:buAutoNum type="arabicPeriod"/>
            </a:pPr>
            <a:r>
              <a:rPr lang="fr-CH" sz="1200" dirty="0" smtClean="0"/>
              <a:t>Aspect en botte sur HVD</a:t>
            </a:r>
          </a:p>
        </p:txBody>
      </p:sp>
      <p:grpSp>
        <p:nvGrpSpPr>
          <p:cNvPr id="46" name="Groupe 45"/>
          <p:cNvGrpSpPr/>
          <p:nvPr/>
        </p:nvGrpSpPr>
        <p:grpSpPr>
          <a:xfrm>
            <a:off x="5346657" y="496559"/>
            <a:ext cx="2652904" cy="2604757"/>
            <a:chOff x="5951544" y="3212975"/>
            <a:chExt cx="2652904" cy="2604757"/>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450" r="-1450"/>
            <a:stretch/>
          </p:blipFill>
          <p:spPr bwMode="auto">
            <a:xfrm>
              <a:off x="5951544" y="3212975"/>
              <a:ext cx="2652904" cy="260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ZoneTexte 46"/>
            <p:cNvSpPr txBox="1"/>
            <p:nvPr/>
          </p:nvSpPr>
          <p:spPr>
            <a:xfrm>
              <a:off x="7131121" y="4941168"/>
              <a:ext cx="263214" cy="276999"/>
            </a:xfrm>
            <a:prstGeom prst="rect">
              <a:avLst/>
            </a:prstGeom>
            <a:noFill/>
          </p:spPr>
          <p:txBody>
            <a:bodyPr wrap="none" rtlCol="0">
              <a:spAutoFit/>
            </a:bodyPr>
            <a:lstStyle/>
            <a:p>
              <a:r>
                <a:rPr lang="fr-CH" sz="1200" dirty="0"/>
                <a:t>1</a:t>
              </a:r>
            </a:p>
          </p:txBody>
        </p:sp>
      </p:grpSp>
      <p:sp>
        <p:nvSpPr>
          <p:cNvPr id="24" name="Freeform 14"/>
          <p:cNvSpPr/>
          <p:nvPr/>
        </p:nvSpPr>
        <p:spPr>
          <a:xfrm>
            <a:off x="2665107" y="2545319"/>
            <a:ext cx="1225919" cy="2026120"/>
          </a:xfrm>
          <a:custGeom>
            <a:avLst/>
            <a:gdLst>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433076 w 2764330"/>
              <a:gd name="connsiteY25" fmla="*/ 598510 h 4354647"/>
              <a:gd name="connsiteX26" fmla="*/ 1347590 w 2764330"/>
              <a:gd name="connsiteY26" fmla="*/ 854941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257889 w 2764330"/>
              <a:gd name="connsiteY25" fmla="*/ 557769 h 4354647"/>
              <a:gd name="connsiteX26" fmla="*/ 1347590 w 2764330"/>
              <a:gd name="connsiteY26" fmla="*/ 854941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205007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127708 w 2764330"/>
              <a:gd name="connsiteY23" fmla="*/ 126367 h 4354647"/>
              <a:gd name="connsiteX24" fmla="*/ 1205007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40355 h 4358557"/>
              <a:gd name="connsiteX1" fmla="*/ 969007 w 2764330"/>
              <a:gd name="connsiteY1" fmla="*/ 1530456 h 4358557"/>
              <a:gd name="connsiteX2" fmla="*/ 1201042 w 2764330"/>
              <a:gd name="connsiteY2" fmla="*/ 1518245 h 4358557"/>
              <a:gd name="connsiteX3" fmla="*/ 1457501 w 2764330"/>
              <a:gd name="connsiteY3" fmla="*/ 1591511 h 4358557"/>
              <a:gd name="connsiteX4" fmla="*/ 1701748 w 2764330"/>
              <a:gd name="connsiteY4" fmla="*/ 1896785 h 4358557"/>
              <a:gd name="connsiteX5" fmla="*/ 2007057 w 2764330"/>
              <a:gd name="connsiteY5" fmla="*/ 2250904 h 4358557"/>
              <a:gd name="connsiteX6" fmla="*/ 2373428 w 2764330"/>
              <a:gd name="connsiteY6" fmla="*/ 2727133 h 4358557"/>
              <a:gd name="connsiteX7" fmla="*/ 2715374 w 2764330"/>
              <a:gd name="connsiteY7" fmla="*/ 3325472 h 4358557"/>
              <a:gd name="connsiteX8" fmla="*/ 2752011 w 2764330"/>
              <a:gd name="connsiteY8" fmla="*/ 3984866 h 4358557"/>
              <a:gd name="connsiteX9" fmla="*/ 2617675 w 2764330"/>
              <a:gd name="connsiteY9" fmla="*/ 4265718 h 4358557"/>
              <a:gd name="connsiteX10" fmla="*/ 2422277 w 2764330"/>
              <a:gd name="connsiteY10" fmla="*/ 4265718 h 4358557"/>
              <a:gd name="connsiteX11" fmla="*/ 1017856 w 2764330"/>
              <a:gd name="connsiteY11" fmla="*/ 3166729 h 4358557"/>
              <a:gd name="connsiteX12" fmla="*/ 932370 w 2764330"/>
              <a:gd name="connsiteY12" fmla="*/ 2971353 h 4358557"/>
              <a:gd name="connsiteX13" fmla="*/ 883520 w 2764330"/>
              <a:gd name="connsiteY13" fmla="*/ 2763766 h 4358557"/>
              <a:gd name="connsiteX14" fmla="*/ 553787 w 2764330"/>
              <a:gd name="connsiteY14" fmla="*/ 2446280 h 4358557"/>
              <a:gd name="connsiteX15" fmla="*/ 443876 w 2764330"/>
              <a:gd name="connsiteY15" fmla="*/ 2385225 h 4358557"/>
              <a:gd name="connsiteX16" fmla="*/ 101930 w 2764330"/>
              <a:gd name="connsiteY16" fmla="*/ 1640355 h 4358557"/>
              <a:gd name="connsiteX17" fmla="*/ 4231 w 2764330"/>
              <a:gd name="connsiteY17" fmla="*/ 1029805 h 4358557"/>
              <a:gd name="connsiteX18" fmla="*/ 211841 w 2764330"/>
              <a:gd name="connsiteY18" fmla="*/ 382622 h 4358557"/>
              <a:gd name="connsiteX19" fmla="*/ 553787 w 2764330"/>
              <a:gd name="connsiteY19" fmla="*/ 138402 h 4358557"/>
              <a:gd name="connsiteX20" fmla="*/ 920157 w 2764330"/>
              <a:gd name="connsiteY20" fmla="*/ 40714 h 4358557"/>
              <a:gd name="connsiteX21" fmla="*/ 1066706 w 2764330"/>
              <a:gd name="connsiteY21" fmla="*/ 4081 h 4358557"/>
              <a:gd name="connsiteX22" fmla="*/ 1127708 w 2764330"/>
              <a:gd name="connsiteY22" fmla="*/ 130277 h 4358557"/>
              <a:gd name="connsiteX23" fmla="*/ 1205007 w 2764330"/>
              <a:gd name="connsiteY23" fmla="*/ 321567 h 4358557"/>
              <a:gd name="connsiteX24" fmla="*/ 1257889 w 2764330"/>
              <a:gd name="connsiteY24" fmla="*/ 561679 h 4358557"/>
              <a:gd name="connsiteX25" fmla="*/ 1257960 w 2764330"/>
              <a:gd name="connsiteY25" fmla="*/ 805888 h 4358557"/>
              <a:gd name="connsiteX26" fmla="*/ 1115555 w 2764330"/>
              <a:gd name="connsiteY26" fmla="*/ 797796 h 4358557"/>
              <a:gd name="connsiteX27" fmla="*/ 761397 w 2764330"/>
              <a:gd name="connsiteY27" fmla="*/ 797796 h 4358557"/>
              <a:gd name="connsiteX28" fmla="*/ 651486 w 2764330"/>
              <a:gd name="connsiteY28" fmla="*/ 1042016 h 4358557"/>
              <a:gd name="connsiteX29" fmla="*/ 810246 w 2764330"/>
              <a:gd name="connsiteY29" fmla="*/ 1640355 h 4358557"/>
              <a:gd name="connsiteX0" fmla="*/ 810246 w 2764330"/>
              <a:gd name="connsiteY0" fmla="*/ 1599672 h 4317874"/>
              <a:gd name="connsiteX1" fmla="*/ 969007 w 2764330"/>
              <a:gd name="connsiteY1" fmla="*/ 1489773 h 4317874"/>
              <a:gd name="connsiteX2" fmla="*/ 1201042 w 2764330"/>
              <a:gd name="connsiteY2" fmla="*/ 1477562 h 4317874"/>
              <a:gd name="connsiteX3" fmla="*/ 1457501 w 2764330"/>
              <a:gd name="connsiteY3" fmla="*/ 1550828 h 4317874"/>
              <a:gd name="connsiteX4" fmla="*/ 1701748 w 2764330"/>
              <a:gd name="connsiteY4" fmla="*/ 1856102 h 4317874"/>
              <a:gd name="connsiteX5" fmla="*/ 2007057 w 2764330"/>
              <a:gd name="connsiteY5" fmla="*/ 2210221 h 4317874"/>
              <a:gd name="connsiteX6" fmla="*/ 2373428 w 2764330"/>
              <a:gd name="connsiteY6" fmla="*/ 2686450 h 4317874"/>
              <a:gd name="connsiteX7" fmla="*/ 2715374 w 2764330"/>
              <a:gd name="connsiteY7" fmla="*/ 3284789 h 4317874"/>
              <a:gd name="connsiteX8" fmla="*/ 2752011 w 2764330"/>
              <a:gd name="connsiteY8" fmla="*/ 3944183 h 4317874"/>
              <a:gd name="connsiteX9" fmla="*/ 2617675 w 2764330"/>
              <a:gd name="connsiteY9" fmla="*/ 4225035 h 4317874"/>
              <a:gd name="connsiteX10" fmla="*/ 2422277 w 2764330"/>
              <a:gd name="connsiteY10" fmla="*/ 4225035 h 4317874"/>
              <a:gd name="connsiteX11" fmla="*/ 1017856 w 2764330"/>
              <a:gd name="connsiteY11" fmla="*/ 3126046 h 4317874"/>
              <a:gd name="connsiteX12" fmla="*/ 932370 w 2764330"/>
              <a:gd name="connsiteY12" fmla="*/ 2930670 h 4317874"/>
              <a:gd name="connsiteX13" fmla="*/ 883520 w 2764330"/>
              <a:gd name="connsiteY13" fmla="*/ 2723083 h 4317874"/>
              <a:gd name="connsiteX14" fmla="*/ 553787 w 2764330"/>
              <a:gd name="connsiteY14" fmla="*/ 2405597 h 4317874"/>
              <a:gd name="connsiteX15" fmla="*/ 443876 w 2764330"/>
              <a:gd name="connsiteY15" fmla="*/ 2344542 h 4317874"/>
              <a:gd name="connsiteX16" fmla="*/ 101930 w 2764330"/>
              <a:gd name="connsiteY16" fmla="*/ 1599672 h 4317874"/>
              <a:gd name="connsiteX17" fmla="*/ 4231 w 2764330"/>
              <a:gd name="connsiteY17" fmla="*/ 989122 h 4317874"/>
              <a:gd name="connsiteX18" fmla="*/ 211841 w 2764330"/>
              <a:gd name="connsiteY18" fmla="*/ 341939 h 4317874"/>
              <a:gd name="connsiteX19" fmla="*/ 553787 w 2764330"/>
              <a:gd name="connsiteY19" fmla="*/ 97719 h 4317874"/>
              <a:gd name="connsiteX20" fmla="*/ 920157 w 2764330"/>
              <a:gd name="connsiteY20" fmla="*/ 31 h 4317874"/>
              <a:gd name="connsiteX21" fmla="*/ 1127708 w 2764330"/>
              <a:gd name="connsiteY21" fmla="*/ 89594 h 4317874"/>
              <a:gd name="connsiteX22" fmla="*/ 1205007 w 2764330"/>
              <a:gd name="connsiteY22" fmla="*/ 280884 h 4317874"/>
              <a:gd name="connsiteX23" fmla="*/ 1257889 w 2764330"/>
              <a:gd name="connsiteY23" fmla="*/ 520996 h 4317874"/>
              <a:gd name="connsiteX24" fmla="*/ 1257960 w 2764330"/>
              <a:gd name="connsiteY24" fmla="*/ 765205 h 4317874"/>
              <a:gd name="connsiteX25" fmla="*/ 1115555 w 2764330"/>
              <a:gd name="connsiteY25" fmla="*/ 757113 h 4317874"/>
              <a:gd name="connsiteX26" fmla="*/ 761397 w 2764330"/>
              <a:gd name="connsiteY26" fmla="*/ 757113 h 4317874"/>
              <a:gd name="connsiteX27" fmla="*/ 651486 w 2764330"/>
              <a:gd name="connsiteY27" fmla="*/ 1001333 h 4317874"/>
              <a:gd name="connsiteX28" fmla="*/ 810246 w 2764330"/>
              <a:gd name="connsiteY28" fmla="*/ 1599672 h 4317874"/>
              <a:gd name="connsiteX0" fmla="*/ 810246 w 2764330"/>
              <a:gd name="connsiteY0" fmla="*/ 1599672 h 4274184"/>
              <a:gd name="connsiteX1" fmla="*/ 969007 w 2764330"/>
              <a:gd name="connsiteY1" fmla="*/ 1489773 h 4274184"/>
              <a:gd name="connsiteX2" fmla="*/ 1201042 w 2764330"/>
              <a:gd name="connsiteY2" fmla="*/ 1477562 h 4274184"/>
              <a:gd name="connsiteX3" fmla="*/ 1457501 w 2764330"/>
              <a:gd name="connsiteY3" fmla="*/ 1550828 h 4274184"/>
              <a:gd name="connsiteX4" fmla="*/ 1701748 w 2764330"/>
              <a:gd name="connsiteY4" fmla="*/ 1856102 h 4274184"/>
              <a:gd name="connsiteX5" fmla="*/ 2007057 w 2764330"/>
              <a:gd name="connsiteY5" fmla="*/ 2210221 h 4274184"/>
              <a:gd name="connsiteX6" fmla="*/ 2373428 w 2764330"/>
              <a:gd name="connsiteY6" fmla="*/ 2686450 h 4274184"/>
              <a:gd name="connsiteX7" fmla="*/ 2715374 w 2764330"/>
              <a:gd name="connsiteY7" fmla="*/ 3284789 h 4274184"/>
              <a:gd name="connsiteX8" fmla="*/ 2752011 w 2764330"/>
              <a:gd name="connsiteY8" fmla="*/ 3944183 h 4274184"/>
              <a:gd name="connsiteX9" fmla="*/ 2617675 w 2764330"/>
              <a:gd name="connsiteY9" fmla="*/ 4225035 h 4274184"/>
              <a:gd name="connsiteX10" fmla="*/ 2422277 w 2764330"/>
              <a:gd name="connsiteY10" fmla="*/ 4225035 h 4274184"/>
              <a:gd name="connsiteX11" fmla="*/ 1187550 w 2764330"/>
              <a:gd name="connsiteY11" fmla="*/ 3733376 h 4274184"/>
              <a:gd name="connsiteX12" fmla="*/ 1017856 w 2764330"/>
              <a:gd name="connsiteY12" fmla="*/ 3126046 h 4274184"/>
              <a:gd name="connsiteX13" fmla="*/ 932370 w 2764330"/>
              <a:gd name="connsiteY13" fmla="*/ 2930670 h 4274184"/>
              <a:gd name="connsiteX14" fmla="*/ 883520 w 2764330"/>
              <a:gd name="connsiteY14" fmla="*/ 2723083 h 4274184"/>
              <a:gd name="connsiteX15" fmla="*/ 553787 w 2764330"/>
              <a:gd name="connsiteY15" fmla="*/ 2405597 h 4274184"/>
              <a:gd name="connsiteX16" fmla="*/ 443876 w 2764330"/>
              <a:gd name="connsiteY16" fmla="*/ 2344542 h 4274184"/>
              <a:gd name="connsiteX17" fmla="*/ 101930 w 2764330"/>
              <a:gd name="connsiteY17" fmla="*/ 1599672 h 4274184"/>
              <a:gd name="connsiteX18" fmla="*/ 4231 w 2764330"/>
              <a:gd name="connsiteY18" fmla="*/ 989122 h 4274184"/>
              <a:gd name="connsiteX19" fmla="*/ 211841 w 2764330"/>
              <a:gd name="connsiteY19" fmla="*/ 341939 h 4274184"/>
              <a:gd name="connsiteX20" fmla="*/ 553787 w 2764330"/>
              <a:gd name="connsiteY20" fmla="*/ 97719 h 4274184"/>
              <a:gd name="connsiteX21" fmla="*/ 920157 w 2764330"/>
              <a:gd name="connsiteY21" fmla="*/ 31 h 4274184"/>
              <a:gd name="connsiteX22" fmla="*/ 1127708 w 2764330"/>
              <a:gd name="connsiteY22" fmla="*/ 89594 h 4274184"/>
              <a:gd name="connsiteX23" fmla="*/ 1205007 w 2764330"/>
              <a:gd name="connsiteY23" fmla="*/ 280884 h 4274184"/>
              <a:gd name="connsiteX24" fmla="*/ 1257889 w 2764330"/>
              <a:gd name="connsiteY24" fmla="*/ 520996 h 4274184"/>
              <a:gd name="connsiteX25" fmla="*/ 1257960 w 2764330"/>
              <a:gd name="connsiteY25" fmla="*/ 765205 h 4274184"/>
              <a:gd name="connsiteX26" fmla="*/ 1115555 w 2764330"/>
              <a:gd name="connsiteY26" fmla="*/ 757113 h 4274184"/>
              <a:gd name="connsiteX27" fmla="*/ 761397 w 2764330"/>
              <a:gd name="connsiteY27" fmla="*/ 757113 h 4274184"/>
              <a:gd name="connsiteX28" fmla="*/ 651486 w 2764330"/>
              <a:gd name="connsiteY28" fmla="*/ 1001333 h 4274184"/>
              <a:gd name="connsiteX29" fmla="*/ 810246 w 2764330"/>
              <a:gd name="connsiteY29" fmla="*/ 1599672 h 4274184"/>
              <a:gd name="connsiteX0" fmla="*/ 810246 w 2764330"/>
              <a:gd name="connsiteY0" fmla="*/ 1599672 h 4250083"/>
              <a:gd name="connsiteX1" fmla="*/ 969007 w 2764330"/>
              <a:gd name="connsiteY1" fmla="*/ 1489773 h 4250083"/>
              <a:gd name="connsiteX2" fmla="*/ 1201042 w 2764330"/>
              <a:gd name="connsiteY2" fmla="*/ 1477562 h 4250083"/>
              <a:gd name="connsiteX3" fmla="*/ 1457501 w 2764330"/>
              <a:gd name="connsiteY3" fmla="*/ 1550828 h 4250083"/>
              <a:gd name="connsiteX4" fmla="*/ 1701748 w 2764330"/>
              <a:gd name="connsiteY4" fmla="*/ 1856102 h 4250083"/>
              <a:gd name="connsiteX5" fmla="*/ 2007057 w 2764330"/>
              <a:gd name="connsiteY5" fmla="*/ 2210221 h 4250083"/>
              <a:gd name="connsiteX6" fmla="*/ 2373428 w 2764330"/>
              <a:gd name="connsiteY6" fmla="*/ 2686450 h 4250083"/>
              <a:gd name="connsiteX7" fmla="*/ 2715374 w 2764330"/>
              <a:gd name="connsiteY7" fmla="*/ 3284789 h 4250083"/>
              <a:gd name="connsiteX8" fmla="*/ 2752011 w 2764330"/>
              <a:gd name="connsiteY8" fmla="*/ 3944183 h 4250083"/>
              <a:gd name="connsiteX9" fmla="*/ 2617675 w 2764330"/>
              <a:gd name="connsiteY9" fmla="*/ 4225035 h 4250083"/>
              <a:gd name="connsiteX10" fmla="*/ 2422277 w 2764330"/>
              <a:gd name="connsiteY10" fmla="*/ 4225035 h 4250083"/>
              <a:gd name="connsiteX11" fmla="*/ 1607998 w 2764330"/>
              <a:gd name="connsiteY11" fmla="*/ 4124490 h 4250083"/>
              <a:gd name="connsiteX12" fmla="*/ 1187550 w 2764330"/>
              <a:gd name="connsiteY12" fmla="*/ 3733376 h 4250083"/>
              <a:gd name="connsiteX13" fmla="*/ 1017856 w 2764330"/>
              <a:gd name="connsiteY13" fmla="*/ 3126046 h 4250083"/>
              <a:gd name="connsiteX14" fmla="*/ 932370 w 2764330"/>
              <a:gd name="connsiteY14" fmla="*/ 2930670 h 4250083"/>
              <a:gd name="connsiteX15" fmla="*/ 883520 w 2764330"/>
              <a:gd name="connsiteY15" fmla="*/ 2723083 h 4250083"/>
              <a:gd name="connsiteX16" fmla="*/ 553787 w 2764330"/>
              <a:gd name="connsiteY16" fmla="*/ 2405597 h 4250083"/>
              <a:gd name="connsiteX17" fmla="*/ 443876 w 2764330"/>
              <a:gd name="connsiteY17" fmla="*/ 2344542 h 4250083"/>
              <a:gd name="connsiteX18" fmla="*/ 101930 w 2764330"/>
              <a:gd name="connsiteY18" fmla="*/ 1599672 h 4250083"/>
              <a:gd name="connsiteX19" fmla="*/ 4231 w 2764330"/>
              <a:gd name="connsiteY19" fmla="*/ 989122 h 4250083"/>
              <a:gd name="connsiteX20" fmla="*/ 211841 w 2764330"/>
              <a:gd name="connsiteY20" fmla="*/ 341939 h 4250083"/>
              <a:gd name="connsiteX21" fmla="*/ 553787 w 2764330"/>
              <a:gd name="connsiteY21" fmla="*/ 97719 h 4250083"/>
              <a:gd name="connsiteX22" fmla="*/ 920157 w 2764330"/>
              <a:gd name="connsiteY22" fmla="*/ 31 h 4250083"/>
              <a:gd name="connsiteX23" fmla="*/ 1127708 w 2764330"/>
              <a:gd name="connsiteY23" fmla="*/ 89594 h 4250083"/>
              <a:gd name="connsiteX24" fmla="*/ 1205007 w 2764330"/>
              <a:gd name="connsiteY24" fmla="*/ 280884 h 4250083"/>
              <a:gd name="connsiteX25" fmla="*/ 1257889 w 2764330"/>
              <a:gd name="connsiteY25" fmla="*/ 520996 h 4250083"/>
              <a:gd name="connsiteX26" fmla="*/ 1257960 w 2764330"/>
              <a:gd name="connsiteY26" fmla="*/ 765205 h 4250083"/>
              <a:gd name="connsiteX27" fmla="*/ 1115555 w 2764330"/>
              <a:gd name="connsiteY27" fmla="*/ 757113 h 4250083"/>
              <a:gd name="connsiteX28" fmla="*/ 761397 w 2764330"/>
              <a:gd name="connsiteY28" fmla="*/ 757113 h 4250083"/>
              <a:gd name="connsiteX29" fmla="*/ 651486 w 2764330"/>
              <a:gd name="connsiteY29" fmla="*/ 1001333 h 4250083"/>
              <a:gd name="connsiteX30" fmla="*/ 810246 w 2764330"/>
              <a:gd name="connsiteY30" fmla="*/ 1599672 h 4250083"/>
              <a:gd name="connsiteX0" fmla="*/ 810246 w 2764330"/>
              <a:gd name="connsiteY0" fmla="*/ 1599672 h 4350975"/>
              <a:gd name="connsiteX1" fmla="*/ 969007 w 2764330"/>
              <a:gd name="connsiteY1" fmla="*/ 1489773 h 4350975"/>
              <a:gd name="connsiteX2" fmla="*/ 1201042 w 2764330"/>
              <a:gd name="connsiteY2" fmla="*/ 1477562 h 4350975"/>
              <a:gd name="connsiteX3" fmla="*/ 1457501 w 2764330"/>
              <a:gd name="connsiteY3" fmla="*/ 1550828 h 4350975"/>
              <a:gd name="connsiteX4" fmla="*/ 1701748 w 2764330"/>
              <a:gd name="connsiteY4" fmla="*/ 1856102 h 4350975"/>
              <a:gd name="connsiteX5" fmla="*/ 2007057 w 2764330"/>
              <a:gd name="connsiteY5" fmla="*/ 2210221 h 4350975"/>
              <a:gd name="connsiteX6" fmla="*/ 2373428 w 2764330"/>
              <a:gd name="connsiteY6" fmla="*/ 2686450 h 4350975"/>
              <a:gd name="connsiteX7" fmla="*/ 2715374 w 2764330"/>
              <a:gd name="connsiteY7" fmla="*/ 3284789 h 4350975"/>
              <a:gd name="connsiteX8" fmla="*/ 2752011 w 2764330"/>
              <a:gd name="connsiteY8" fmla="*/ 3944183 h 4350975"/>
              <a:gd name="connsiteX9" fmla="*/ 2617675 w 2764330"/>
              <a:gd name="connsiteY9" fmla="*/ 4225035 h 4350975"/>
              <a:gd name="connsiteX10" fmla="*/ 2422277 w 2764330"/>
              <a:gd name="connsiteY10" fmla="*/ 4225035 h 4350975"/>
              <a:gd name="connsiteX11" fmla="*/ 1940445 w 2764330"/>
              <a:gd name="connsiteY11" fmla="*/ 4349381 h 4350975"/>
              <a:gd name="connsiteX12" fmla="*/ 1607998 w 2764330"/>
              <a:gd name="connsiteY12" fmla="*/ 4124490 h 4350975"/>
              <a:gd name="connsiteX13" fmla="*/ 1187550 w 2764330"/>
              <a:gd name="connsiteY13" fmla="*/ 3733376 h 4350975"/>
              <a:gd name="connsiteX14" fmla="*/ 1017856 w 2764330"/>
              <a:gd name="connsiteY14" fmla="*/ 3126046 h 4350975"/>
              <a:gd name="connsiteX15" fmla="*/ 932370 w 2764330"/>
              <a:gd name="connsiteY15" fmla="*/ 2930670 h 4350975"/>
              <a:gd name="connsiteX16" fmla="*/ 883520 w 2764330"/>
              <a:gd name="connsiteY16" fmla="*/ 2723083 h 4350975"/>
              <a:gd name="connsiteX17" fmla="*/ 553787 w 2764330"/>
              <a:gd name="connsiteY17" fmla="*/ 2405597 h 4350975"/>
              <a:gd name="connsiteX18" fmla="*/ 443876 w 2764330"/>
              <a:gd name="connsiteY18" fmla="*/ 2344542 h 4350975"/>
              <a:gd name="connsiteX19" fmla="*/ 101930 w 2764330"/>
              <a:gd name="connsiteY19" fmla="*/ 1599672 h 4350975"/>
              <a:gd name="connsiteX20" fmla="*/ 4231 w 2764330"/>
              <a:gd name="connsiteY20" fmla="*/ 989122 h 4350975"/>
              <a:gd name="connsiteX21" fmla="*/ 211841 w 2764330"/>
              <a:gd name="connsiteY21" fmla="*/ 341939 h 4350975"/>
              <a:gd name="connsiteX22" fmla="*/ 553787 w 2764330"/>
              <a:gd name="connsiteY22" fmla="*/ 97719 h 4350975"/>
              <a:gd name="connsiteX23" fmla="*/ 920157 w 2764330"/>
              <a:gd name="connsiteY23" fmla="*/ 31 h 4350975"/>
              <a:gd name="connsiteX24" fmla="*/ 1127708 w 2764330"/>
              <a:gd name="connsiteY24" fmla="*/ 89594 h 4350975"/>
              <a:gd name="connsiteX25" fmla="*/ 1205007 w 2764330"/>
              <a:gd name="connsiteY25" fmla="*/ 280884 h 4350975"/>
              <a:gd name="connsiteX26" fmla="*/ 1257889 w 2764330"/>
              <a:gd name="connsiteY26" fmla="*/ 520996 h 4350975"/>
              <a:gd name="connsiteX27" fmla="*/ 1257960 w 2764330"/>
              <a:gd name="connsiteY27" fmla="*/ 765205 h 4350975"/>
              <a:gd name="connsiteX28" fmla="*/ 1115555 w 2764330"/>
              <a:gd name="connsiteY28" fmla="*/ 757113 h 4350975"/>
              <a:gd name="connsiteX29" fmla="*/ 761397 w 2764330"/>
              <a:gd name="connsiteY29" fmla="*/ 757113 h 4350975"/>
              <a:gd name="connsiteX30" fmla="*/ 651486 w 2764330"/>
              <a:gd name="connsiteY30" fmla="*/ 1001333 h 4350975"/>
              <a:gd name="connsiteX31" fmla="*/ 810246 w 2764330"/>
              <a:gd name="connsiteY31" fmla="*/ 1599672 h 4350975"/>
              <a:gd name="connsiteX0" fmla="*/ 810246 w 2764330"/>
              <a:gd name="connsiteY0" fmla="*/ 1599672 h 4349697"/>
              <a:gd name="connsiteX1" fmla="*/ 969007 w 2764330"/>
              <a:gd name="connsiteY1" fmla="*/ 1489773 h 4349697"/>
              <a:gd name="connsiteX2" fmla="*/ 1201042 w 2764330"/>
              <a:gd name="connsiteY2" fmla="*/ 1477562 h 4349697"/>
              <a:gd name="connsiteX3" fmla="*/ 1457501 w 2764330"/>
              <a:gd name="connsiteY3" fmla="*/ 1550828 h 4349697"/>
              <a:gd name="connsiteX4" fmla="*/ 1701748 w 2764330"/>
              <a:gd name="connsiteY4" fmla="*/ 1856102 h 4349697"/>
              <a:gd name="connsiteX5" fmla="*/ 2007057 w 2764330"/>
              <a:gd name="connsiteY5" fmla="*/ 2210221 h 4349697"/>
              <a:gd name="connsiteX6" fmla="*/ 2373428 w 2764330"/>
              <a:gd name="connsiteY6" fmla="*/ 2686450 h 4349697"/>
              <a:gd name="connsiteX7" fmla="*/ 2715374 w 2764330"/>
              <a:gd name="connsiteY7" fmla="*/ 3284789 h 4349697"/>
              <a:gd name="connsiteX8" fmla="*/ 2752011 w 2764330"/>
              <a:gd name="connsiteY8" fmla="*/ 3944183 h 4349697"/>
              <a:gd name="connsiteX9" fmla="*/ 2617675 w 2764330"/>
              <a:gd name="connsiteY9" fmla="*/ 4225035 h 4349697"/>
              <a:gd name="connsiteX10" fmla="*/ 2422277 w 2764330"/>
              <a:gd name="connsiteY10" fmla="*/ 4225035 h 4349697"/>
              <a:gd name="connsiteX11" fmla="*/ 1940445 w 2764330"/>
              <a:gd name="connsiteY11" fmla="*/ 4349381 h 4349697"/>
              <a:gd name="connsiteX12" fmla="*/ 1686221 w 2764330"/>
              <a:gd name="connsiteY12" fmla="*/ 4212491 h 4349697"/>
              <a:gd name="connsiteX13" fmla="*/ 1607998 w 2764330"/>
              <a:gd name="connsiteY13" fmla="*/ 4124490 h 4349697"/>
              <a:gd name="connsiteX14" fmla="*/ 1187550 w 2764330"/>
              <a:gd name="connsiteY14" fmla="*/ 3733376 h 4349697"/>
              <a:gd name="connsiteX15" fmla="*/ 1017856 w 2764330"/>
              <a:gd name="connsiteY15" fmla="*/ 3126046 h 4349697"/>
              <a:gd name="connsiteX16" fmla="*/ 932370 w 2764330"/>
              <a:gd name="connsiteY16" fmla="*/ 2930670 h 4349697"/>
              <a:gd name="connsiteX17" fmla="*/ 883520 w 2764330"/>
              <a:gd name="connsiteY17" fmla="*/ 2723083 h 4349697"/>
              <a:gd name="connsiteX18" fmla="*/ 553787 w 2764330"/>
              <a:gd name="connsiteY18" fmla="*/ 2405597 h 4349697"/>
              <a:gd name="connsiteX19" fmla="*/ 443876 w 2764330"/>
              <a:gd name="connsiteY19" fmla="*/ 2344542 h 4349697"/>
              <a:gd name="connsiteX20" fmla="*/ 101930 w 2764330"/>
              <a:gd name="connsiteY20" fmla="*/ 1599672 h 4349697"/>
              <a:gd name="connsiteX21" fmla="*/ 4231 w 2764330"/>
              <a:gd name="connsiteY21" fmla="*/ 989122 h 4349697"/>
              <a:gd name="connsiteX22" fmla="*/ 211841 w 2764330"/>
              <a:gd name="connsiteY22" fmla="*/ 341939 h 4349697"/>
              <a:gd name="connsiteX23" fmla="*/ 553787 w 2764330"/>
              <a:gd name="connsiteY23" fmla="*/ 97719 h 4349697"/>
              <a:gd name="connsiteX24" fmla="*/ 920157 w 2764330"/>
              <a:gd name="connsiteY24" fmla="*/ 31 h 4349697"/>
              <a:gd name="connsiteX25" fmla="*/ 1127708 w 2764330"/>
              <a:gd name="connsiteY25" fmla="*/ 89594 h 4349697"/>
              <a:gd name="connsiteX26" fmla="*/ 1205007 w 2764330"/>
              <a:gd name="connsiteY26" fmla="*/ 280884 h 4349697"/>
              <a:gd name="connsiteX27" fmla="*/ 1257889 w 2764330"/>
              <a:gd name="connsiteY27" fmla="*/ 520996 h 4349697"/>
              <a:gd name="connsiteX28" fmla="*/ 1257960 w 2764330"/>
              <a:gd name="connsiteY28" fmla="*/ 765205 h 4349697"/>
              <a:gd name="connsiteX29" fmla="*/ 1115555 w 2764330"/>
              <a:gd name="connsiteY29" fmla="*/ 757113 h 4349697"/>
              <a:gd name="connsiteX30" fmla="*/ 761397 w 2764330"/>
              <a:gd name="connsiteY30" fmla="*/ 757113 h 4349697"/>
              <a:gd name="connsiteX31" fmla="*/ 651486 w 2764330"/>
              <a:gd name="connsiteY31" fmla="*/ 1001333 h 4349697"/>
              <a:gd name="connsiteX32" fmla="*/ 810246 w 2764330"/>
              <a:gd name="connsiteY32" fmla="*/ 1599672 h 4349697"/>
              <a:gd name="connsiteX0" fmla="*/ 810246 w 2764330"/>
              <a:gd name="connsiteY0" fmla="*/ 1599672 h 4349697"/>
              <a:gd name="connsiteX1" fmla="*/ 969007 w 2764330"/>
              <a:gd name="connsiteY1" fmla="*/ 1489773 h 4349697"/>
              <a:gd name="connsiteX2" fmla="*/ 1201042 w 2764330"/>
              <a:gd name="connsiteY2" fmla="*/ 1477562 h 4349697"/>
              <a:gd name="connsiteX3" fmla="*/ 1457501 w 2764330"/>
              <a:gd name="connsiteY3" fmla="*/ 1550828 h 4349697"/>
              <a:gd name="connsiteX4" fmla="*/ 1701748 w 2764330"/>
              <a:gd name="connsiteY4" fmla="*/ 1856102 h 4349697"/>
              <a:gd name="connsiteX5" fmla="*/ 2007057 w 2764330"/>
              <a:gd name="connsiteY5" fmla="*/ 2210221 h 4349697"/>
              <a:gd name="connsiteX6" fmla="*/ 2373428 w 2764330"/>
              <a:gd name="connsiteY6" fmla="*/ 2686450 h 4349697"/>
              <a:gd name="connsiteX7" fmla="*/ 2715374 w 2764330"/>
              <a:gd name="connsiteY7" fmla="*/ 3284789 h 4349697"/>
              <a:gd name="connsiteX8" fmla="*/ 2752011 w 2764330"/>
              <a:gd name="connsiteY8" fmla="*/ 3944183 h 4349697"/>
              <a:gd name="connsiteX9" fmla="*/ 2617675 w 2764330"/>
              <a:gd name="connsiteY9" fmla="*/ 4225035 h 4349697"/>
              <a:gd name="connsiteX10" fmla="*/ 2422277 w 2764330"/>
              <a:gd name="connsiteY10" fmla="*/ 4225035 h 4349697"/>
              <a:gd name="connsiteX11" fmla="*/ 1940445 w 2764330"/>
              <a:gd name="connsiteY11" fmla="*/ 4349381 h 4349697"/>
              <a:gd name="connsiteX12" fmla="*/ 1686221 w 2764330"/>
              <a:gd name="connsiteY12" fmla="*/ 4212491 h 4349697"/>
              <a:gd name="connsiteX13" fmla="*/ 1559109 w 2764330"/>
              <a:gd name="connsiteY13" fmla="*/ 4134267 h 4349697"/>
              <a:gd name="connsiteX14" fmla="*/ 1187550 w 2764330"/>
              <a:gd name="connsiteY14" fmla="*/ 3733376 h 4349697"/>
              <a:gd name="connsiteX15" fmla="*/ 1017856 w 2764330"/>
              <a:gd name="connsiteY15" fmla="*/ 3126046 h 4349697"/>
              <a:gd name="connsiteX16" fmla="*/ 932370 w 2764330"/>
              <a:gd name="connsiteY16" fmla="*/ 2930670 h 4349697"/>
              <a:gd name="connsiteX17" fmla="*/ 883520 w 2764330"/>
              <a:gd name="connsiteY17" fmla="*/ 2723083 h 4349697"/>
              <a:gd name="connsiteX18" fmla="*/ 553787 w 2764330"/>
              <a:gd name="connsiteY18" fmla="*/ 2405597 h 4349697"/>
              <a:gd name="connsiteX19" fmla="*/ 443876 w 2764330"/>
              <a:gd name="connsiteY19" fmla="*/ 2344542 h 4349697"/>
              <a:gd name="connsiteX20" fmla="*/ 101930 w 2764330"/>
              <a:gd name="connsiteY20" fmla="*/ 1599672 h 4349697"/>
              <a:gd name="connsiteX21" fmla="*/ 4231 w 2764330"/>
              <a:gd name="connsiteY21" fmla="*/ 989122 h 4349697"/>
              <a:gd name="connsiteX22" fmla="*/ 211841 w 2764330"/>
              <a:gd name="connsiteY22" fmla="*/ 341939 h 4349697"/>
              <a:gd name="connsiteX23" fmla="*/ 553787 w 2764330"/>
              <a:gd name="connsiteY23" fmla="*/ 97719 h 4349697"/>
              <a:gd name="connsiteX24" fmla="*/ 920157 w 2764330"/>
              <a:gd name="connsiteY24" fmla="*/ 31 h 4349697"/>
              <a:gd name="connsiteX25" fmla="*/ 1127708 w 2764330"/>
              <a:gd name="connsiteY25" fmla="*/ 89594 h 4349697"/>
              <a:gd name="connsiteX26" fmla="*/ 1205007 w 2764330"/>
              <a:gd name="connsiteY26" fmla="*/ 280884 h 4349697"/>
              <a:gd name="connsiteX27" fmla="*/ 1257889 w 2764330"/>
              <a:gd name="connsiteY27" fmla="*/ 520996 h 4349697"/>
              <a:gd name="connsiteX28" fmla="*/ 1257960 w 2764330"/>
              <a:gd name="connsiteY28" fmla="*/ 765205 h 4349697"/>
              <a:gd name="connsiteX29" fmla="*/ 1115555 w 2764330"/>
              <a:gd name="connsiteY29" fmla="*/ 757113 h 4349697"/>
              <a:gd name="connsiteX30" fmla="*/ 761397 w 2764330"/>
              <a:gd name="connsiteY30" fmla="*/ 757113 h 4349697"/>
              <a:gd name="connsiteX31" fmla="*/ 651486 w 2764330"/>
              <a:gd name="connsiteY31" fmla="*/ 1001333 h 4349697"/>
              <a:gd name="connsiteX32" fmla="*/ 810246 w 2764330"/>
              <a:gd name="connsiteY32" fmla="*/ 1599672 h 4349697"/>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422277 w 2764330"/>
              <a:gd name="connsiteY10" fmla="*/ 4225035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1017856 w 2764330"/>
              <a:gd name="connsiteY16" fmla="*/ 3126046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1017856 w 2764330"/>
              <a:gd name="connsiteY16" fmla="*/ 3126046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775964 w 2764330"/>
              <a:gd name="connsiteY18" fmla="*/ 2742638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775964 w 2764330"/>
              <a:gd name="connsiteY18" fmla="*/ 2742638 h 4376228"/>
              <a:gd name="connsiteX19" fmla="*/ 563565 w 2764330"/>
              <a:gd name="connsiteY19" fmla="*/ 245448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09484 w 2763568"/>
              <a:gd name="connsiteY0" fmla="*/ 1599672 h 4376228"/>
              <a:gd name="connsiteX1" fmla="*/ 968245 w 2763568"/>
              <a:gd name="connsiteY1" fmla="*/ 1489773 h 4376228"/>
              <a:gd name="connsiteX2" fmla="*/ 1200280 w 2763568"/>
              <a:gd name="connsiteY2" fmla="*/ 1477562 h 4376228"/>
              <a:gd name="connsiteX3" fmla="*/ 1456739 w 2763568"/>
              <a:gd name="connsiteY3" fmla="*/ 1550828 h 4376228"/>
              <a:gd name="connsiteX4" fmla="*/ 1700986 w 2763568"/>
              <a:gd name="connsiteY4" fmla="*/ 1856102 h 4376228"/>
              <a:gd name="connsiteX5" fmla="*/ 2006295 w 2763568"/>
              <a:gd name="connsiteY5" fmla="*/ 2210221 h 4376228"/>
              <a:gd name="connsiteX6" fmla="*/ 2372666 w 2763568"/>
              <a:gd name="connsiteY6" fmla="*/ 2686450 h 4376228"/>
              <a:gd name="connsiteX7" fmla="*/ 2714612 w 2763568"/>
              <a:gd name="connsiteY7" fmla="*/ 3284789 h 4376228"/>
              <a:gd name="connsiteX8" fmla="*/ 2751249 w 2763568"/>
              <a:gd name="connsiteY8" fmla="*/ 3944183 h 4376228"/>
              <a:gd name="connsiteX9" fmla="*/ 2616913 w 2763568"/>
              <a:gd name="connsiteY9" fmla="*/ 4225035 h 4376228"/>
              <a:gd name="connsiteX10" fmla="*/ 2509516 w 2763568"/>
              <a:gd name="connsiteY10" fmla="*/ 4313036 h 4376228"/>
              <a:gd name="connsiteX11" fmla="*/ 2252575 w 2763568"/>
              <a:gd name="connsiteY11" fmla="*/ 4368937 h 4376228"/>
              <a:gd name="connsiteX12" fmla="*/ 1939683 w 2763568"/>
              <a:gd name="connsiteY12" fmla="*/ 4349381 h 4376228"/>
              <a:gd name="connsiteX13" fmla="*/ 1685459 w 2763568"/>
              <a:gd name="connsiteY13" fmla="*/ 4212491 h 4376228"/>
              <a:gd name="connsiteX14" fmla="*/ 1558347 w 2763568"/>
              <a:gd name="connsiteY14" fmla="*/ 4134267 h 4376228"/>
              <a:gd name="connsiteX15" fmla="*/ 1186788 w 2763568"/>
              <a:gd name="connsiteY15" fmla="*/ 3733376 h 4376228"/>
              <a:gd name="connsiteX16" fmla="*/ 938871 w 2763568"/>
              <a:gd name="connsiteY16" fmla="*/ 3174935 h 4376228"/>
              <a:gd name="connsiteX17" fmla="*/ 872941 w 2763568"/>
              <a:gd name="connsiteY17" fmla="*/ 2911114 h 4376228"/>
              <a:gd name="connsiteX18" fmla="*/ 775202 w 2763568"/>
              <a:gd name="connsiteY18" fmla="*/ 2742638 h 4376228"/>
              <a:gd name="connsiteX19" fmla="*/ 562803 w 2763568"/>
              <a:gd name="connsiteY19" fmla="*/ 2454487 h 4376228"/>
              <a:gd name="connsiteX20" fmla="*/ 355114 w 2763568"/>
              <a:gd name="connsiteY20" fmla="*/ 2354320 h 4376228"/>
              <a:gd name="connsiteX21" fmla="*/ 101168 w 2763568"/>
              <a:gd name="connsiteY21" fmla="*/ 1599672 h 4376228"/>
              <a:gd name="connsiteX22" fmla="*/ 3469 w 2763568"/>
              <a:gd name="connsiteY22" fmla="*/ 989122 h 4376228"/>
              <a:gd name="connsiteX23" fmla="*/ 211079 w 2763568"/>
              <a:gd name="connsiteY23" fmla="*/ 341939 h 4376228"/>
              <a:gd name="connsiteX24" fmla="*/ 553025 w 2763568"/>
              <a:gd name="connsiteY24" fmla="*/ 97719 h 4376228"/>
              <a:gd name="connsiteX25" fmla="*/ 919395 w 2763568"/>
              <a:gd name="connsiteY25" fmla="*/ 31 h 4376228"/>
              <a:gd name="connsiteX26" fmla="*/ 1126946 w 2763568"/>
              <a:gd name="connsiteY26" fmla="*/ 89594 h 4376228"/>
              <a:gd name="connsiteX27" fmla="*/ 1204245 w 2763568"/>
              <a:gd name="connsiteY27" fmla="*/ 280884 h 4376228"/>
              <a:gd name="connsiteX28" fmla="*/ 1257127 w 2763568"/>
              <a:gd name="connsiteY28" fmla="*/ 520996 h 4376228"/>
              <a:gd name="connsiteX29" fmla="*/ 1257198 w 2763568"/>
              <a:gd name="connsiteY29" fmla="*/ 765205 h 4376228"/>
              <a:gd name="connsiteX30" fmla="*/ 1114793 w 2763568"/>
              <a:gd name="connsiteY30" fmla="*/ 757113 h 4376228"/>
              <a:gd name="connsiteX31" fmla="*/ 760635 w 2763568"/>
              <a:gd name="connsiteY31" fmla="*/ 757113 h 4376228"/>
              <a:gd name="connsiteX32" fmla="*/ 650724 w 2763568"/>
              <a:gd name="connsiteY32" fmla="*/ 1001333 h 4376228"/>
              <a:gd name="connsiteX33" fmla="*/ 809484 w 2763568"/>
              <a:gd name="connsiteY33" fmla="*/ 1599672 h 4376228"/>
              <a:gd name="connsiteX0" fmla="*/ 809484 w 2752344"/>
              <a:gd name="connsiteY0" fmla="*/ 1599672 h 4376228"/>
              <a:gd name="connsiteX1" fmla="*/ 968245 w 2752344"/>
              <a:gd name="connsiteY1" fmla="*/ 1489773 h 4376228"/>
              <a:gd name="connsiteX2" fmla="*/ 1200280 w 2752344"/>
              <a:gd name="connsiteY2" fmla="*/ 1477562 h 4376228"/>
              <a:gd name="connsiteX3" fmla="*/ 1456739 w 2752344"/>
              <a:gd name="connsiteY3" fmla="*/ 1550828 h 4376228"/>
              <a:gd name="connsiteX4" fmla="*/ 1700986 w 2752344"/>
              <a:gd name="connsiteY4" fmla="*/ 1856102 h 4376228"/>
              <a:gd name="connsiteX5" fmla="*/ 2006295 w 2752344"/>
              <a:gd name="connsiteY5" fmla="*/ 2210221 h 4376228"/>
              <a:gd name="connsiteX6" fmla="*/ 2372666 w 2752344"/>
              <a:gd name="connsiteY6" fmla="*/ 2686450 h 4376228"/>
              <a:gd name="connsiteX7" fmla="*/ 2538611 w 2752344"/>
              <a:gd name="connsiteY7" fmla="*/ 3323901 h 4376228"/>
              <a:gd name="connsiteX8" fmla="*/ 2751249 w 2752344"/>
              <a:gd name="connsiteY8" fmla="*/ 3944183 h 4376228"/>
              <a:gd name="connsiteX9" fmla="*/ 2616913 w 2752344"/>
              <a:gd name="connsiteY9" fmla="*/ 4225035 h 4376228"/>
              <a:gd name="connsiteX10" fmla="*/ 2509516 w 2752344"/>
              <a:gd name="connsiteY10" fmla="*/ 4313036 h 4376228"/>
              <a:gd name="connsiteX11" fmla="*/ 2252575 w 2752344"/>
              <a:gd name="connsiteY11" fmla="*/ 4368937 h 4376228"/>
              <a:gd name="connsiteX12" fmla="*/ 1939683 w 2752344"/>
              <a:gd name="connsiteY12" fmla="*/ 4349381 h 4376228"/>
              <a:gd name="connsiteX13" fmla="*/ 1685459 w 2752344"/>
              <a:gd name="connsiteY13" fmla="*/ 4212491 h 4376228"/>
              <a:gd name="connsiteX14" fmla="*/ 1558347 w 2752344"/>
              <a:gd name="connsiteY14" fmla="*/ 4134267 h 4376228"/>
              <a:gd name="connsiteX15" fmla="*/ 1186788 w 2752344"/>
              <a:gd name="connsiteY15" fmla="*/ 3733376 h 4376228"/>
              <a:gd name="connsiteX16" fmla="*/ 938871 w 2752344"/>
              <a:gd name="connsiteY16" fmla="*/ 3174935 h 4376228"/>
              <a:gd name="connsiteX17" fmla="*/ 872941 w 2752344"/>
              <a:gd name="connsiteY17" fmla="*/ 2911114 h 4376228"/>
              <a:gd name="connsiteX18" fmla="*/ 775202 w 2752344"/>
              <a:gd name="connsiteY18" fmla="*/ 2742638 h 4376228"/>
              <a:gd name="connsiteX19" fmla="*/ 562803 w 2752344"/>
              <a:gd name="connsiteY19" fmla="*/ 2454487 h 4376228"/>
              <a:gd name="connsiteX20" fmla="*/ 355114 w 2752344"/>
              <a:gd name="connsiteY20" fmla="*/ 2354320 h 4376228"/>
              <a:gd name="connsiteX21" fmla="*/ 101168 w 2752344"/>
              <a:gd name="connsiteY21" fmla="*/ 1599672 h 4376228"/>
              <a:gd name="connsiteX22" fmla="*/ 3469 w 2752344"/>
              <a:gd name="connsiteY22" fmla="*/ 989122 h 4376228"/>
              <a:gd name="connsiteX23" fmla="*/ 211079 w 2752344"/>
              <a:gd name="connsiteY23" fmla="*/ 341939 h 4376228"/>
              <a:gd name="connsiteX24" fmla="*/ 553025 w 2752344"/>
              <a:gd name="connsiteY24" fmla="*/ 97719 h 4376228"/>
              <a:gd name="connsiteX25" fmla="*/ 919395 w 2752344"/>
              <a:gd name="connsiteY25" fmla="*/ 31 h 4376228"/>
              <a:gd name="connsiteX26" fmla="*/ 1126946 w 2752344"/>
              <a:gd name="connsiteY26" fmla="*/ 89594 h 4376228"/>
              <a:gd name="connsiteX27" fmla="*/ 1204245 w 2752344"/>
              <a:gd name="connsiteY27" fmla="*/ 280884 h 4376228"/>
              <a:gd name="connsiteX28" fmla="*/ 1257127 w 2752344"/>
              <a:gd name="connsiteY28" fmla="*/ 520996 h 4376228"/>
              <a:gd name="connsiteX29" fmla="*/ 1257198 w 2752344"/>
              <a:gd name="connsiteY29" fmla="*/ 765205 h 4376228"/>
              <a:gd name="connsiteX30" fmla="*/ 1114793 w 2752344"/>
              <a:gd name="connsiteY30" fmla="*/ 757113 h 4376228"/>
              <a:gd name="connsiteX31" fmla="*/ 760635 w 2752344"/>
              <a:gd name="connsiteY31" fmla="*/ 757113 h 4376228"/>
              <a:gd name="connsiteX32" fmla="*/ 650724 w 2752344"/>
              <a:gd name="connsiteY32" fmla="*/ 1001333 h 4376228"/>
              <a:gd name="connsiteX33" fmla="*/ 809484 w 2752344"/>
              <a:gd name="connsiteY33" fmla="*/ 1599672 h 4376228"/>
              <a:gd name="connsiteX0" fmla="*/ 809484 w 2752344"/>
              <a:gd name="connsiteY0" fmla="*/ 1599672 h 4376228"/>
              <a:gd name="connsiteX1" fmla="*/ 968245 w 2752344"/>
              <a:gd name="connsiteY1" fmla="*/ 1489773 h 4376228"/>
              <a:gd name="connsiteX2" fmla="*/ 1200280 w 2752344"/>
              <a:gd name="connsiteY2" fmla="*/ 1477562 h 4376228"/>
              <a:gd name="connsiteX3" fmla="*/ 1456739 w 2752344"/>
              <a:gd name="connsiteY3" fmla="*/ 1550828 h 4376228"/>
              <a:gd name="connsiteX4" fmla="*/ 1700986 w 2752344"/>
              <a:gd name="connsiteY4" fmla="*/ 1856102 h 4376228"/>
              <a:gd name="connsiteX5" fmla="*/ 2006295 w 2752344"/>
              <a:gd name="connsiteY5" fmla="*/ 2210221 h 4376228"/>
              <a:gd name="connsiteX6" fmla="*/ 2333554 w 2752344"/>
              <a:gd name="connsiteY6" fmla="*/ 2706006 h 4376228"/>
              <a:gd name="connsiteX7" fmla="*/ 2538611 w 2752344"/>
              <a:gd name="connsiteY7" fmla="*/ 3323901 h 4376228"/>
              <a:gd name="connsiteX8" fmla="*/ 2751249 w 2752344"/>
              <a:gd name="connsiteY8" fmla="*/ 3944183 h 4376228"/>
              <a:gd name="connsiteX9" fmla="*/ 2616913 w 2752344"/>
              <a:gd name="connsiteY9" fmla="*/ 4225035 h 4376228"/>
              <a:gd name="connsiteX10" fmla="*/ 2509516 w 2752344"/>
              <a:gd name="connsiteY10" fmla="*/ 4313036 h 4376228"/>
              <a:gd name="connsiteX11" fmla="*/ 2252575 w 2752344"/>
              <a:gd name="connsiteY11" fmla="*/ 4368937 h 4376228"/>
              <a:gd name="connsiteX12" fmla="*/ 1939683 w 2752344"/>
              <a:gd name="connsiteY12" fmla="*/ 4349381 h 4376228"/>
              <a:gd name="connsiteX13" fmla="*/ 1685459 w 2752344"/>
              <a:gd name="connsiteY13" fmla="*/ 4212491 h 4376228"/>
              <a:gd name="connsiteX14" fmla="*/ 1558347 w 2752344"/>
              <a:gd name="connsiteY14" fmla="*/ 4134267 h 4376228"/>
              <a:gd name="connsiteX15" fmla="*/ 1186788 w 2752344"/>
              <a:gd name="connsiteY15" fmla="*/ 3733376 h 4376228"/>
              <a:gd name="connsiteX16" fmla="*/ 938871 w 2752344"/>
              <a:gd name="connsiteY16" fmla="*/ 3174935 h 4376228"/>
              <a:gd name="connsiteX17" fmla="*/ 872941 w 2752344"/>
              <a:gd name="connsiteY17" fmla="*/ 2911114 h 4376228"/>
              <a:gd name="connsiteX18" fmla="*/ 775202 w 2752344"/>
              <a:gd name="connsiteY18" fmla="*/ 2742638 h 4376228"/>
              <a:gd name="connsiteX19" fmla="*/ 562803 w 2752344"/>
              <a:gd name="connsiteY19" fmla="*/ 2454487 h 4376228"/>
              <a:gd name="connsiteX20" fmla="*/ 355114 w 2752344"/>
              <a:gd name="connsiteY20" fmla="*/ 2354320 h 4376228"/>
              <a:gd name="connsiteX21" fmla="*/ 101168 w 2752344"/>
              <a:gd name="connsiteY21" fmla="*/ 1599672 h 4376228"/>
              <a:gd name="connsiteX22" fmla="*/ 3469 w 2752344"/>
              <a:gd name="connsiteY22" fmla="*/ 989122 h 4376228"/>
              <a:gd name="connsiteX23" fmla="*/ 211079 w 2752344"/>
              <a:gd name="connsiteY23" fmla="*/ 341939 h 4376228"/>
              <a:gd name="connsiteX24" fmla="*/ 553025 w 2752344"/>
              <a:gd name="connsiteY24" fmla="*/ 97719 h 4376228"/>
              <a:gd name="connsiteX25" fmla="*/ 919395 w 2752344"/>
              <a:gd name="connsiteY25" fmla="*/ 31 h 4376228"/>
              <a:gd name="connsiteX26" fmla="*/ 1126946 w 2752344"/>
              <a:gd name="connsiteY26" fmla="*/ 89594 h 4376228"/>
              <a:gd name="connsiteX27" fmla="*/ 1204245 w 2752344"/>
              <a:gd name="connsiteY27" fmla="*/ 280884 h 4376228"/>
              <a:gd name="connsiteX28" fmla="*/ 1257127 w 2752344"/>
              <a:gd name="connsiteY28" fmla="*/ 520996 h 4376228"/>
              <a:gd name="connsiteX29" fmla="*/ 1257198 w 2752344"/>
              <a:gd name="connsiteY29" fmla="*/ 765205 h 4376228"/>
              <a:gd name="connsiteX30" fmla="*/ 1114793 w 2752344"/>
              <a:gd name="connsiteY30" fmla="*/ 757113 h 4376228"/>
              <a:gd name="connsiteX31" fmla="*/ 760635 w 2752344"/>
              <a:gd name="connsiteY31" fmla="*/ 757113 h 4376228"/>
              <a:gd name="connsiteX32" fmla="*/ 650724 w 2752344"/>
              <a:gd name="connsiteY32" fmla="*/ 1001333 h 4376228"/>
              <a:gd name="connsiteX33" fmla="*/ 809484 w 2752344"/>
              <a:gd name="connsiteY33" fmla="*/ 1599672 h 4376228"/>
              <a:gd name="connsiteX0" fmla="*/ 809484 w 2618807"/>
              <a:gd name="connsiteY0" fmla="*/ 1599672 h 4376228"/>
              <a:gd name="connsiteX1" fmla="*/ 968245 w 2618807"/>
              <a:gd name="connsiteY1" fmla="*/ 1489773 h 4376228"/>
              <a:gd name="connsiteX2" fmla="*/ 1200280 w 2618807"/>
              <a:gd name="connsiteY2" fmla="*/ 1477562 h 4376228"/>
              <a:gd name="connsiteX3" fmla="*/ 1456739 w 2618807"/>
              <a:gd name="connsiteY3" fmla="*/ 1550828 h 4376228"/>
              <a:gd name="connsiteX4" fmla="*/ 1700986 w 2618807"/>
              <a:gd name="connsiteY4" fmla="*/ 1856102 h 4376228"/>
              <a:gd name="connsiteX5" fmla="*/ 2006295 w 2618807"/>
              <a:gd name="connsiteY5" fmla="*/ 2210221 h 4376228"/>
              <a:gd name="connsiteX6" fmla="*/ 2333554 w 2618807"/>
              <a:gd name="connsiteY6" fmla="*/ 2706006 h 4376228"/>
              <a:gd name="connsiteX7" fmla="*/ 2538611 w 2618807"/>
              <a:gd name="connsiteY7" fmla="*/ 3323901 h 4376228"/>
              <a:gd name="connsiteX8" fmla="*/ 2575248 w 2618807"/>
              <a:gd name="connsiteY8" fmla="*/ 3914849 h 4376228"/>
              <a:gd name="connsiteX9" fmla="*/ 2616913 w 2618807"/>
              <a:gd name="connsiteY9" fmla="*/ 4225035 h 4376228"/>
              <a:gd name="connsiteX10" fmla="*/ 2509516 w 2618807"/>
              <a:gd name="connsiteY10" fmla="*/ 4313036 h 4376228"/>
              <a:gd name="connsiteX11" fmla="*/ 2252575 w 2618807"/>
              <a:gd name="connsiteY11" fmla="*/ 4368937 h 4376228"/>
              <a:gd name="connsiteX12" fmla="*/ 1939683 w 2618807"/>
              <a:gd name="connsiteY12" fmla="*/ 4349381 h 4376228"/>
              <a:gd name="connsiteX13" fmla="*/ 1685459 w 2618807"/>
              <a:gd name="connsiteY13" fmla="*/ 4212491 h 4376228"/>
              <a:gd name="connsiteX14" fmla="*/ 1558347 w 2618807"/>
              <a:gd name="connsiteY14" fmla="*/ 4134267 h 4376228"/>
              <a:gd name="connsiteX15" fmla="*/ 1186788 w 2618807"/>
              <a:gd name="connsiteY15" fmla="*/ 3733376 h 4376228"/>
              <a:gd name="connsiteX16" fmla="*/ 938871 w 2618807"/>
              <a:gd name="connsiteY16" fmla="*/ 3174935 h 4376228"/>
              <a:gd name="connsiteX17" fmla="*/ 872941 w 2618807"/>
              <a:gd name="connsiteY17" fmla="*/ 2911114 h 4376228"/>
              <a:gd name="connsiteX18" fmla="*/ 775202 w 2618807"/>
              <a:gd name="connsiteY18" fmla="*/ 2742638 h 4376228"/>
              <a:gd name="connsiteX19" fmla="*/ 562803 w 2618807"/>
              <a:gd name="connsiteY19" fmla="*/ 2454487 h 4376228"/>
              <a:gd name="connsiteX20" fmla="*/ 355114 w 2618807"/>
              <a:gd name="connsiteY20" fmla="*/ 2354320 h 4376228"/>
              <a:gd name="connsiteX21" fmla="*/ 101168 w 2618807"/>
              <a:gd name="connsiteY21" fmla="*/ 1599672 h 4376228"/>
              <a:gd name="connsiteX22" fmla="*/ 3469 w 2618807"/>
              <a:gd name="connsiteY22" fmla="*/ 989122 h 4376228"/>
              <a:gd name="connsiteX23" fmla="*/ 211079 w 2618807"/>
              <a:gd name="connsiteY23" fmla="*/ 341939 h 4376228"/>
              <a:gd name="connsiteX24" fmla="*/ 553025 w 2618807"/>
              <a:gd name="connsiteY24" fmla="*/ 97719 h 4376228"/>
              <a:gd name="connsiteX25" fmla="*/ 919395 w 2618807"/>
              <a:gd name="connsiteY25" fmla="*/ 31 h 4376228"/>
              <a:gd name="connsiteX26" fmla="*/ 1126946 w 2618807"/>
              <a:gd name="connsiteY26" fmla="*/ 89594 h 4376228"/>
              <a:gd name="connsiteX27" fmla="*/ 1204245 w 2618807"/>
              <a:gd name="connsiteY27" fmla="*/ 280884 h 4376228"/>
              <a:gd name="connsiteX28" fmla="*/ 1257127 w 2618807"/>
              <a:gd name="connsiteY28" fmla="*/ 520996 h 4376228"/>
              <a:gd name="connsiteX29" fmla="*/ 1257198 w 2618807"/>
              <a:gd name="connsiteY29" fmla="*/ 765205 h 4376228"/>
              <a:gd name="connsiteX30" fmla="*/ 1114793 w 2618807"/>
              <a:gd name="connsiteY30" fmla="*/ 757113 h 4376228"/>
              <a:gd name="connsiteX31" fmla="*/ 760635 w 2618807"/>
              <a:gd name="connsiteY31" fmla="*/ 757113 h 4376228"/>
              <a:gd name="connsiteX32" fmla="*/ 650724 w 2618807"/>
              <a:gd name="connsiteY32" fmla="*/ 1001333 h 4376228"/>
              <a:gd name="connsiteX33" fmla="*/ 809484 w 2618807"/>
              <a:gd name="connsiteY33" fmla="*/ 1599672 h 4376228"/>
              <a:gd name="connsiteX0" fmla="*/ 809484 w 2576575"/>
              <a:gd name="connsiteY0" fmla="*/ 1599672 h 4376228"/>
              <a:gd name="connsiteX1" fmla="*/ 968245 w 2576575"/>
              <a:gd name="connsiteY1" fmla="*/ 1489773 h 4376228"/>
              <a:gd name="connsiteX2" fmla="*/ 1200280 w 2576575"/>
              <a:gd name="connsiteY2" fmla="*/ 1477562 h 4376228"/>
              <a:gd name="connsiteX3" fmla="*/ 1456739 w 2576575"/>
              <a:gd name="connsiteY3" fmla="*/ 1550828 h 4376228"/>
              <a:gd name="connsiteX4" fmla="*/ 1700986 w 2576575"/>
              <a:gd name="connsiteY4" fmla="*/ 1856102 h 4376228"/>
              <a:gd name="connsiteX5" fmla="*/ 2006295 w 2576575"/>
              <a:gd name="connsiteY5" fmla="*/ 2210221 h 4376228"/>
              <a:gd name="connsiteX6" fmla="*/ 2333554 w 2576575"/>
              <a:gd name="connsiteY6" fmla="*/ 2706006 h 4376228"/>
              <a:gd name="connsiteX7" fmla="*/ 2538611 w 2576575"/>
              <a:gd name="connsiteY7" fmla="*/ 3323901 h 4376228"/>
              <a:gd name="connsiteX8" fmla="*/ 2575248 w 2576575"/>
              <a:gd name="connsiteY8" fmla="*/ 3914849 h 4376228"/>
              <a:gd name="connsiteX9" fmla="*/ 2519134 w 2576575"/>
              <a:gd name="connsiteY9" fmla="*/ 4166369 h 4376228"/>
              <a:gd name="connsiteX10" fmla="*/ 2509516 w 2576575"/>
              <a:gd name="connsiteY10" fmla="*/ 4313036 h 4376228"/>
              <a:gd name="connsiteX11" fmla="*/ 2252575 w 2576575"/>
              <a:gd name="connsiteY11" fmla="*/ 4368937 h 4376228"/>
              <a:gd name="connsiteX12" fmla="*/ 1939683 w 2576575"/>
              <a:gd name="connsiteY12" fmla="*/ 4349381 h 4376228"/>
              <a:gd name="connsiteX13" fmla="*/ 1685459 w 2576575"/>
              <a:gd name="connsiteY13" fmla="*/ 4212491 h 4376228"/>
              <a:gd name="connsiteX14" fmla="*/ 1558347 w 2576575"/>
              <a:gd name="connsiteY14" fmla="*/ 4134267 h 4376228"/>
              <a:gd name="connsiteX15" fmla="*/ 1186788 w 2576575"/>
              <a:gd name="connsiteY15" fmla="*/ 3733376 h 4376228"/>
              <a:gd name="connsiteX16" fmla="*/ 938871 w 2576575"/>
              <a:gd name="connsiteY16" fmla="*/ 3174935 h 4376228"/>
              <a:gd name="connsiteX17" fmla="*/ 872941 w 2576575"/>
              <a:gd name="connsiteY17" fmla="*/ 2911114 h 4376228"/>
              <a:gd name="connsiteX18" fmla="*/ 775202 w 2576575"/>
              <a:gd name="connsiteY18" fmla="*/ 2742638 h 4376228"/>
              <a:gd name="connsiteX19" fmla="*/ 562803 w 2576575"/>
              <a:gd name="connsiteY19" fmla="*/ 2454487 h 4376228"/>
              <a:gd name="connsiteX20" fmla="*/ 355114 w 2576575"/>
              <a:gd name="connsiteY20" fmla="*/ 2354320 h 4376228"/>
              <a:gd name="connsiteX21" fmla="*/ 101168 w 2576575"/>
              <a:gd name="connsiteY21" fmla="*/ 1599672 h 4376228"/>
              <a:gd name="connsiteX22" fmla="*/ 3469 w 2576575"/>
              <a:gd name="connsiteY22" fmla="*/ 989122 h 4376228"/>
              <a:gd name="connsiteX23" fmla="*/ 211079 w 2576575"/>
              <a:gd name="connsiteY23" fmla="*/ 341939 h 4376228"/>
              <a:gd name="connsiteX24" fmla="*/ 553025 w 2576575"/>
              <a:gd name="connsiteY24" fmla="*/ 97719 h 4376228"/>
              <a:gd name="connsiteX25" fmla="*/ 919395 w 2576575"/>
              <a:gd name="connsiteY25" fmla="*/ 31 h 4376228"/>
              <a:gd name="connsiteX26" fmla="*/ 1126946 w 2576575"/>
              <a:gd name="connsiteY26" fmla="*/ 89594 h 4376228"/>
              <a:gd name="connsiteX27" fmla="*/ 1204245 w 2576575"/>
              <a:gd name="connsiteY27" fmla="*/ 280884 h 4376228"/>
              <a:gd name="connsiteX28" fmla="*/ 1257127 w 2576575"/>
              <a:gd name="connsiteY28" fmla="*/ 520996 h 4376228"/>
              <a:gd name="connsiteX29" fmla="*/ 1257198 w 2576575"/>
              <a:gd name="connsiteY29" fmla="*/ 765205 h 4376228"/>
              <a:gd name="connsiteX30" fmla="*/ 1114793 w 2576575"/>
              <a:gd name="connsiteY30" fmla="*/ 757113 h 4376228"/>
              <a:gd name="connsiteX31" fmla="*/ 760635 w 2576575"/>
              <a:gd name="connsiteY31" fmla="*/ 757113 h 4376228"/>
              <a:gd name="connsiteX32" fmla="*/ 650724 w 2576575"/>
              <a:gd name="connsiteY32" fmla="*/ 1001333 h 4376228"/>
              <a:gd name="connsiteX33" fmla="*/ 809484 w 2576575"/>
              <a:gd name="connsiteY33" fmla="*/ 1599672 h 4376228"/>
              <a:gd name="connsiteX0" fmla="*/ 809484 w 2576575"/>
              <a:gd name="connsiteY0" fmla="*/ 1599672 h 4373515"/>
              <a:gd name="connsiteX1" fmla="*/ 968245 w 2576575"/>
              <a:gd name="connsiteY1" fmla="*/ 1489773 h 4373515"/>
              <a:gd name="connsiteX2" fmla="*/ 1200280 w 2576575"/>
              <a:gd name="connsiteY2" fmla="*/ 1477562 h 4373515"/>
              <a:gd name="connsiteX3" fmla="*/ 1456739 w 2576575"/>
              <a:gd name="connsiteY3" fmla="*/ 1550828 h 4373515"/>
              <a:gd name="connsiteX4" fmla="*/ 1700986 w 2576575"/>
              <a:gd name="connsiteY4" fmla="*/ 1856102 h 4373515"/>
              <a:gd name="connsiteX5" fmla="*/ 2006295 w 2576575"/>
              <a:gd name="connsiteY5" fmla="*/ 2210221 h 4373515"/>
              <a:gd name="connsiteX6" fmla="*/ 2333554 w 2576575"/>
              <a:gd name="connsiteY6" fmla="*/ 2706006 h 4373515"/>
              <a:gd name="connsiteX7" fmla="*/ 2538611 w 2576575"/>
              <a:gd name="connsiteY7" fmla="*/ 3323901 h 4373515"/>
              <a:gd name="connsiteX8" fmla="*/ 2575248 w 2576575"/>
              <a:gd name="connsiteY8" fmla="*/ 3914849 h 4373515"/>
              <a:gd name="connsiteX9" fmla="*/ 2519134 w 2576575"/>
              <a:gd name="connsiteY9" fmla="*/ 4166369 h 4373515"/>
              <a:gd name="connsiteX10" fmla="*/ 2431293 w 2576575"/>
              <a:gd name="connsiteY10" fmla="*/ 4264147 h 4373515"/>
              <a:gd name="connsiteX11" fmla="*/ 2252575 w 2576575"/>
              <a:gd name="connsiteY11" fmla="*/ 4368937 h 4373515"/>
              <a:gd name="connsiteX12" fmla="*/ 1939683 w 2576575"/>
              <a:gd name="connsiteY12" fmla="*/ 4349381 h 4373515"/>
              <a:gd name="connsiteX13" fmla="*/ 1685459 w 2576575"/>
              <a:gd name="connsiteY13" fmla="*/ 4212491 h 4373515"/>
              <a:gd name="connsiteX14" fmla="*/ 1558347 w 2576575"/>
              <a:gd name="connsiteY14" fmla="*/ 4134267 h 4373515"/>
              <a:gd name="connsiteX15" fmla="*/ 1186788 w 2576575"/>
              <a:gd name="connsiteY15" fmla="*/ 3733376 h 4373515"/>
              <a:gd name="connsiteX16" fmla="*/ 938871 w 2576575"/>
              <a:gd name="connsiteY16" fmla="*/ 3174935 h 4373515"/>
              <a:gd name="connsiteX17" fmla="*/ 872941 w 2576575"/>
              <a:gd name="connsiteY17" fmla="*/ 2911114 h 4373515"/>
              <a:gd name="connsiteX18" fmla="*/ 775202 w 2576575"/>
              <a:gd name="connsiteY18" fmla="*/ 2742638 h 4373515"/>
              <a:gd name="connsiteX19" fmla="*/ 562803 w 2576575"/>
              <a:gd name="connsiteY19" fmla="*/ 2454487 h 4373515"/>
              <a:gd name="connsiteX20" fmla="*/ 355114 w 2576575"/>
              <a:gd name="connsiteY20" fmla="*/ 2354320 h 4373515"/>
              <a:gd name="connsiteX21" fmla="*/ 101168 w 2576575"/>
              <a:gd name="connsiteY21" fmla="*/ 1599672 h 4373515"/>
              <a:gd name="connsiteX22" fmla="*/ 3469 w 2576575"/>
              <a:gd name="connsiteY22" fmla="*/ 989122 h 4373515"/>
              <a:gd name="connsiteX23" fmla="*/ 211079 w 2576575"/>
              <a:gd name="connsiteY23" fmla="*/ 341939 h 4373515"/>
              <a:gd name="connsiteX24" fmla="*/ 553025 w 2576575"/>
              <a:gd name="connsiteY24" fmla="*/ 97719 h 4373515"/>
              <a:gd name="connsiteX25" fmla="*/ 919395 w 2576575"/>
              <a:gd name="connsiteY25" fmla="*/ 31 h 4373515"/>
              <a:gd name="connsiteX26" fmla="*/ 1126946 w 2576575"/>
              <a:gd name="connsiteY26" fmla="*/ 89594 h 4373515"/>
              <a:gd name="connsiteX27" fmla="*/ 1204245 w 2576575"/>
              <a:gd name="connsiteY27" fmla="*/ 280884 h 4373515"/>
              <a:gd name="connsiteX28" fmla="*/ 1257127 w 2576575"/>
              <a:gd name="connsiteY28" fmla="*/ 520996 h 4373515"/>
              <a:gd name="connsiteX29" fmla="*/ 1257198 w 2576575"/>
              <a:gd name="connsiteY29" fmla="*/ 765205 h 4373515"/>
              <a:gd name="connsiteX30" fmla="*/ 1114793 w 2576575"/>
              <a:gd name="connsiteY30" fmla="*/ 757113 h 4373515"/>
              <a:gd name="connsiteX31" fmla="*/ 760635 w 2576575"/>
              <a:gd name="connsiteY31" fmla="*/ 757113 h 4373515"/>
              <a:gd name="connsiteX32" fmla="*/ 650724 w 2576575"/>
              <a:gd name="connsiteY32" fmla="*/ 1001333 h 4373515"/>
              <a:gd name="connsiteX33" fmla="*/ 809484 w 2576575"/>
              <a:gd name="connsiteY33" fmla="*/ 1599672 h 4373515"/>
              <a:gd name="connsiteX0" fmla="*/ 809484 w 2614585"/>
              <a:gd name="connsiteY0" fmla="*/ 1599672 h 4373515"/>
              <a:gd name="connsiteX1" fmla="*/ 968245 w 2614585"/>
              <a:gd name="connsiteY1" fmla="*/ 1489773 h 4373515"/>
              <a:gd name="connsiteX2" fmla="*/ 1200280 w 2614585"/>
              <a:gd name="connsiteY2" fmla="*/ 1477562 h 4373515"/>
              <a:gd name="connsiteX3" fmla="*/ 1456739 w 2614585"/>
              <a:gd name="connsiteY3" fmla="*/ 1550828 h 4373515"/>
              <a:gd name="connsiteX4" fmla="*/ 1700986 w 2614585"/>
              <a:gd name="connsiteY4" fmla="*/ 1856102 h 4373515"/>
              <a:gd name="connsiteX5" fmla="*/ 2006295 w 2614585"/>
              <a:gd name="connsiteY5" fmla="*/ 2210221 h 4373515"/>
              <a:gd name="connsiteX6" fmla="*/ 2333554 w 2614585"/>
              <a:gd name="connsiteY6" fmla="*/ 2706006 h 4373515"/>
              <a:gd name="connsiteX7" fmla="*/ 2538611 w 2614585"/>
              <a:gd name="connsiteY7" fmla="*/ 3323901 h 4373515"/>
              <a:gd name="connsiteX8" fmla="*/ 2614360 w 2614585"/>
              <a:gd name="connsiteY8" fmla="*/ 3895293 h 4373515"/>
              <a:gd name="connsiteX9" fmla="*/ 2519134 w 2614585"/>
              <a:gd name="connsiteY9" fmla="*/ 4166369 h 4373515"/>
              <a:gd name="connsiteX10" fmla="*/ 2431293 w 2614585"/>
              <a:gd name="connsiteY10" fmla="*/ 4264147 h 4373515"/>
              <a:gd name="connsiteX11" fmla="*/ 2252575 w 2614585"/>
              <a:gd name="connsiteY11" fmla="*/ 4368937 h 4373515"/>
              <a:gd name="connsiteX12" fmla="*/ 1939683 w 2614585"/>
              <a:gd name="connsiteY12" fmla="*/ 4349381 h 4373515"/>
              <a:gd name="connsiteX13" fmla="*/ 1685459 w 2614585"/>
              <a:gd name="connsiteY13" fmla="*/ 4212491 h 4373515"/>
              <a:gd name="connsiteX14" fmla="*/ 1558347 w 2614585"/>
              <a:gd name="connsiteY14" fmla="*/ 4134267 h 4373515"/>
              <a:gd name="connsiteX15" fmla="*/ 1186788 w 2614585"/>
              <a:gd name="connsiteY15" fmla="*/ 3733376 h 4373515"/>
              <a:gd name="connsiteX16" fmla="*/ 938871 w 2614585"/>
              <a:gd name="connsiteY16" fmla="*/ 3174935 h 4373515"/>
              <a:gd name="connsiteX17" fmla="*/ 872941 w 2614585"/>
              <a:gd name="connsiteY17" fmla="*/ 2911114 h 4373515"/>
              <a:gd name="connsiteX18" fmla="*/ 775202 w 2614585"/>
              <a:gd name="connsiteY18" fmla="*/ 2742638 h 4373515"/>
              <a:gd name="connsiteX19" fmla="*/ 562803 w 2614585"/>
              <a:gd name="connsiteY19" fmla="*/ 2454487 h 4373515"/>
              <a:gd name="connsiteX20" fmla="*/ 355114 w 2614585"/>
              <a:gd name="connsiteY20" fmla="*/ 2354320 h 4373515"/>
              <a:gd name="connsiteX21" fmla="*/ 101168 w 2614585"/>
              <a:gd name="connsiteY21" fmla="*/ 1599672 h 4373515"/>
              <a:gd name="connsiteX22" fmla="*/ 3469 w 2614585"/>
              <a:gd name="connsiteY22" fmla="*/ 989122 h 4373515"/>
              <a:gd name="connsiteX23" fmla="*/ 211079 w 2614585"/>
              <a:gd name="connsiteY23" fmla="*/ 341939 h 4373515"/>
              <a:gd name="connsiteX24" fmla="*/ 553025 w 2614585"/>
              <a:gd name="connsiteY24" fmla="*/ 97719 h 4373515"/>
              <a:gd name="connsiteX25" fmla="*/ 919395 w 2614585"/>
              <a:gd name="connsiteY25" fmla="*/ 31 h 4373515"/>
              <a:gd name="connsiteX26" fmla="*/ 1126946 w 2614585"/>
              <a:gd name="connsiteY26" fmla="*/ 89594 h 4373515"/>
              <a:gd name="connsiteX27" fmla="*/ 1204245 w 2614585"/>
              <a:gd name="connsiteY27" fmla="*/ 280884 h 4373515"/>
              <a:gd name="connsiteX28" fmla="*/ 1257127 w 2614585"/>
              <a:gd name="connsiteY28" fmla="*/ 520996 h 4373515"/>
              <a:gd name="connsiteX29" fmla="*/ 1257198 w 2614585"/>
              <a:gd name="connsiteY29" fmla="*/ 765205 h 4373515"/>
              <a:gd name="connsiteX30" fmla="*/ 1114793 w 2614585"/>
              <a:gd name="connsiteY30" fmla="*/ 757113 h 4373515"/>
              <a:gd name="connsiteX31" fmla="*/ 760635 w 2614585"/>
              <a:gd name="connsiteY31" fmla="*/ 757113 h 4373515"/>
              <a:gd name="connsiteX32" fmla="*/ 650724 w 2614585"/>
              <a:gd name="connsiteY32" fmla="*/ 1001333 h 4373515"/>
              <a:gd name="connsiteX33" fmla="*/ 809484 w 2614585"/>
              <a:gd name="connsiteY33" fmla="*/ 1599672 h 4373515"/>
              <a:gd name="connsiteX0" fmla="*/ 809484 w 2614585"/>
              <a:gd name="connsiteY0" fmla="*/ 1599672 h 4372207"/>
              <a:gd name="connsiteX1" fmla="*/ 968245 w 2614585"/>
              <a:gd name="connsiteY1" fmla="*/ 1489773 h 4372207"/>
              <a:gd name="connsiteX2" fmla="*/ 1200280 w 2614585"/>
              <a:gd name="connsiteY2" fmla="*/ 1477562 h 4372207"/>
              <a:gd name="connsiteX3" fmla="*/ 1456739 w 2614585"/>
              <a:gd name="connsiteY3" fmla="*/ 1550828 h 4372207"/>
              <a:gd name="connsiteX4" fmla="*/ 1700986 w 2614585"/>
              <a:gd name="connsiteY4" fmla="*/ 1856102 h 4372207"/>
              <a:gd name="connsiteX5" fmla="*/ 2006295 w 2614585"/>
              <a:gd name="connsiteY5" fmla="*/ 2210221 h 4372207"/>
              <a:gd name="connsiteX6" fmla="*/ 2333554 w 2614585"/>
              <a:gd name="connsiteY6" fmla="*/ 2706006 h 4372207"/>
              <a:gd name="connsiteX7" fmla="*/ 2538611 w 2614585"/>
              <a:gd name="connsiteY7" fmla="*/ 3323901 h 4372207"/>
              <a:gd name="connsiteX8" fmla="*/ 2614360 w 2614585"/>
              <a:gd name="connsiteY8" fmla="*/ 3895293 h 4372207"/>
              <a:gd name="connsiteX9" fmla="*/ 2519134 w 2614585"/>
              <a:gd name="connsiteY9" fmla="*/ 4166369 h 4372207"/>
              <a:gd name="connsiteX10" fmla="*/ 2489960 w 2614585"/>
              <a:gd name="connsiteY10" fmla="*/ 4283702 h 4372207"/>
              <a:gd name="connsiteX11" fmla="*/ 2252575 w 2614585"/>
              <a:gd name="connsiteY11" fmla="*/ 4368937 h 4372207"/>
              <a:gd name="connsiteX12" fmla="*/ 1939683 w 2614585"/>
              <a:gd name="connsiteY12" fmla="*/ 4349381 h 4372207"/>
              <a:gd name="connsiteX13" fmla="*/ 1685459 w 2614585"/>
              <a:gd name="connsiteY13" fmla="*/ 4212491 h 4372207"/>
              <a:gd name="connsiteX14" fmla="*/ 1558347 w 2614585"/>
              <a:gd name="connsiteY14" fmla="*/ 4134267 h 4372207"/>
              <a:gd name="connsiteX15" fmla="*/ 1186788 w 2614585"/>
              <a:gd name="connsiteY15" fmla="*/ 3733376 h 4372207"/>
              <a:gd name="connsiteX16" fmla="*/ 938871 w 2614585"/>
              <a:gd name="connsiteY16" fmla="*/ 3174935 h 4372207"/>
              <a:gd name="connsiteX17" fmla="*/ 872941 w 2614585"/>
              <a:gd name="connsiteY17" fmla="*/ 2911114 h 4372207"/>
              <a:gd name="connsiteX18" fmla="*/ 775202 w 2614585"/>
              <a:gd name="connsiteY18" fmla="*/ 2742638 h 4372207"/>
              <a:gd name="connsiteX19" fmla="*/ 562803 w 2614585"/>
              <a:gd name="connsiteY19" fmla="*/ 2454487 h 4372207"/>
              <a:gd name="connsiteX20" fmla="*/ 355114 w 2614585"/>
              <a:gd name="connsiteY20" fmla="*/ 2354320 h 4372207"/>
              <a:gd name="connsiteX21" fmla="*/ 101168 w 2614585"/>
              <a:gd name="connsiteY21" fmla="*/ 1599672 h 4372207"/>
              <a:gd name="connsiteX22" fmla="*/ 3469 w 2614585"/>
              <a:gd name="connsiteY22" fmla="*/ 989122 h 4372207"/>
              <a:gd name="connsiteX23" fmla="*/ 211079 w 2614585"/>
              <a:gd name="connsiteY23" fmla="*/ 341939 h 4372207"/>
              <a:gd name="connsiteX24" fmla="*/ 553025 w 2614585"/>
              <a:gd name="connsiteY24" fmla="*/ 97719 h 4372207"/>
              <a:gd name="connsiteX25" fmla="*/ 919395 w 2614585"/>
              <a:gd name="connsiteY25" fmla="*/ 31 h 4372207"/>
              <a:gd name="connsiteX26" fmla="*/ 1126946 w 2614585"/>
              <a:gd name="connsiteY26" fmla="*/ 89594 h 4372207"/>
              <a:gd name="connsiteX27" fmla="*/ 1204245 w 2614585"/>
              <a:gd name="connsiteY27" fmla="*/ 280884 h 4372207"/>
              <a:gd name="connsiteX28" fmla="*/ 1257127 w 2614585"/>
              <a:gd name="connsiteY28" fmla="*/ 520996 h 4372207"/>
              <a:gd name="connsiteX29" fmla="*/ 1257198 w 2614585"/>
              <a:gd name="connsiteY29" fmla="*/ 765205 h 4372207"/>
              <a:gd name="connsiteX30" fmla="*/ 1114793 w 2614585"/>
              <a:gd name="connsiteY30" fmla="*/ 757113 h 4372207"/>
              <a:gd name="connsiteX31" fmla="*/ 760635 w 2614585"/>
              <a:gd name="connsiteY31" fmla="*/ 757113 h 4372207"/>
              <a:gd name="connsiteX32" fmla="*/ 650724 w 2614585"/>
              <a:gd name="connsiteY32" fmla="*/ 1001333 h 4372207"/>
              <a:gd name="connsiteX33" fmla="*/ 809484 w 2614585"/>
              <a:gd name="connsiteY33" fmla="*/ 1599672 h 4372207"/>
              <a:gd name="connsiteX0" fmla="*/ 809484 w 2614885"/>
              <a:gd name="connsiteY0" fmla="*/ 1599672 h 4372207"/>
              <a:gd name="connsiteX1" fmla="*/ 968245 w 2614885"/>
              <a:gd name="connsiteY1" fmla="*/ 1489773 h 4372207"/>
              <a:gd name="connsiteX2" fmla="*/ 1200280 w 2614885"/>
              <a:gd name="connsiteY2" fmla="*/ 1477562 h 4372207"/>
              <a:gd name="connsiteX3" fmla="*/ 1456739 w 2614885"/>
              <a:gd name="connsiteY3" fmla="*/ 1550828 h 4372207"/>
              <a:gd name="connsiteX4" fmla="*/ 1700986 w 2614885"/>
              <a:gd name="connsiteY4" fmla="*/ 1856102 h 4372207"/>
              <a:gd name="connsiteX5" fmla="*/ 2006295 w 2614885"/>
              <a:gd name="connsiteY5" fmla="*/ 2210221 h 4372207"/>
              <a:gd name="connsiteX6" fmla="*/ 2333554 w 2614885"/>
              <a:gd name="connsiteY6" fmla="*/ 2706006 h 4372207"/>
              <a:gd name="connsiteX7" fmla="*/ 2538611 w 2614885"/>
              <a:gd name="connsiteY7" fmla="*/ 3323901 h 4372207"/>
              <a:gd name="connsiteX8" fmla="*/ 2614360 w 2614885"/>
              <a:gd name="connsiteY8" fmla="*/ 3895293 h 4372207"/>
              <a:gd name="connsiteX9" fmla="*/ 2568023 w 2614885"/>
              <a:gd name="connsiteY9" fmla="*/ 4185925 h 4372207"/>
              <a:gd name="connsiteX10" fmla="*/ 2489960 w 2614885"/>
              <a:gd name="connsiteY10" fmla="*/ 4283702 h 4372207"/>
              <a:gd name="connsiteX11" fmla="*/ 2252575 w 2614885"/>
              <a:gd name="connsiteY11" fmla="*/ 4368937 h 4372207"/>
              <a:gd name="connsiteX12" fmla="*/ 1939683 w 2614885"/>
              <a:gd name="connsiteY12" fmla="*/ 4349381 h 4372207"/>
              <a:gd name="connsiteX13" fmla="*/ 1685459 w 2614885"/>
              <a:gd name="connsiteY13" fmla="*/ 4212491 h 4372207"/>
              <a:gd name="connsiteX14" fmla="*/ 1558347 w 2614885"/>
              <a:gd name="connsiteY14" fmla="*/ 4134267 h 4372207"/>
              <a:gd name="connsiteX15" fmla="*/ 1186788 w 2614885"/>
              <a:gd name="connsiteY15" fmla="*/ 3733376 h 4372207"/>
              <a:gd name="connsiteX16" fmla="*/ 938871 w 2614885"/>
              <a:gd name="connsiteY16" fmla="*/ 3174935 h 4372207"/>
              <a:gd name="connsiteX17" fmla="*/ 872941 w 2614885"/>
              <a:gd name="connsiteY17" fmla="*/ 2911114 h 4372207"/>
              <a:gd name="connsiteX18" fmla="*/ 775202 w 2614885"/>
              <a:gd name="connsiteY18" fmla="*/ 2742638 h 4372207"/>
              <a:gd name="connsiteX19" fmla="*/ 562803 w 2614885"/>
              <a:gd name="connsiteY19" fmla="*/ 2454487 h 4372207"/>
              <a:gd name="connsiteX20" fmla="*/ 355114 w 2614885"/>
              <a:gd name="connsiteY20" fmla="*/ 2354320 h 4372207"/>
              <a:gd name="connsiteX21" fmla="*/ 101168 w 2614885"/>
              <a:gd name="connsiteY21" fmla="*/ 1599672 h 4372207"/>
              <a:gd name="connsiteX22" fmla="*/ 3469 w 2614885"/>
              <a:gd name="connsiteY22" fmla="*/ 989122 h 4372207"/>
              <a:gd name="connsiteX23" fmla="*/ 211079 w 2614885"/>
              <a:gd name="connsiteY23" fmla="*/ 341939 h 4372207"/>
              <a:gd name="connsiteX24" fmla="*/ 553025 w 2614885"/>
              <a:gd name="connsiteY24" fmla="*/ 97719 h 4372207"/>
              <a:gd name="connsiteX25" fmla="*/ 919395 w 2614885"/>
              <a:gd name="connsiteY25" fmla="*/ 31 h 4372207"/>
              <a:gd name="connsiteX26" fmla="*/ 1126946 w 2614885"/>
              <a:gd name="connsiteY26" fmla="*/ 89594 h 4372207"/>
              <a:gd name="connsiteX27" fmla="*/ 1204245 w 2614885"/>
              <a:gd name="connsiteY27" fmla="*/ 280884 h 4372207"/>
              <a:gd name="connsiteX28" fmla="*/ 1257127 w 2614885"/>
              <a:gd name="connsiteY28" fmla="*/ 520996 h 4372207"/>
              <a:gd name="connsiteX29" fmla="*/ 1257198 w 2614885"/>
              <a:gd name="connsiteY29" fmla="*/ 765205 h 4372207"/>
              <a:gd name="connsiteX30" fmla="*/ 1114793 w 2614885"/>
              <a:gd name="connsiteY30" fmla="*/ 757113 h 4372207"/>
              <a:gd name="connsiteX31" fmla="*/ 760635 w 2614885"/>
              <a:gd name="connsiteY31" fmla="*/ 757113 h 4372207"/>
              <a:gd name="connsiteX32" fmla="*/ 650724 w 2614885"/>
              <a:gd name="connsiteY32" fmla="*/ 1001333 h 4372207"/>
              <a:gd name="connsiteX33" fmla="*/ 809484 w 2614885"/>
              <a:gd name="connsiteY33" fmla="*/ 1599672 h 437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14885" h="4372207">
                <a:moveTo>
                  <a:pt x="809484" y="1599672"/>
                </a:moveTo>
                <a:cubicBezTo>
                  <a:pt x="862404" y="1681079"/>
                  <a:pt x="903112" y="1510125"/>
                  <a:pt x="968245" y="1489773"/>
                </a:cubicBezTo>
                <a:cubicBezTo>
                  <a:pt x="1033378" y="1469421"/>
                  <a:pt x="1118864" y="1467386"/>
                  <a:pt x="1200280" y="1477562"/>
                </a:cubicBezTo>
                <a:cubicBezTo>
                  <a:pt x="1281696" y="1487738"/>
                  <a:pt x="1373288" y="1487738"/>
                  <a:pt x="1456739" y="1550828"/>
                </a:cubicBezTo>
                <a:cubicBezTo>
                  <a:pt x="1540190" y="1613918"/>
                  <a:pt x="1609393" y="1746203"/>
                  <a:pt x="1700986" y="1856102"/>
                </a:cubicBezTo>
                <a:cubicBezTo>
                  <a:pt x="1792579" y="1966001"/>
                  <a:pt x="1900867" y="2068570"/>
                  <a:pt x="2006295" y="2210221"/>
                </a:cubicBezTo>
                <a:cubicBezTo>
                  <a:pt x="2111723" y="2351872"/>
                  <a:pt x="2244835" y="2520393"/>
                  <a:pt x="2333554" y="2706006"/>
                </a:cubicBezTo>
                <a:cubicBezTo>
                  <a:pt x="2422273" y="2891619"/>
                  <a:pt x="2491810" y="3125687"/>
                  <a:pt x="2538611" y="3323901"/>
                </a:cubicBezTo>
                <a:cubicBezTo>
                  <a:pt x="2585412" y="3522115"/>
                  <a:pt x="2609458" y="3751622"/>
                  <a:pt x="2614360" y="3895293"/>
                </a:cubicBezTo>
                <a:cubicBezTo>
                  <a:pt x="2619262" y="4038964"/>
                  <a:pt x="2588756" y="4121190"/>
                  <a:pt x="2568023" y="4185925"/>
                </a:cubicBezTo>
                <a:cubicBezTo>
                  <a:pt x="2547290" y="4250660"/>
                  <a:pt x="2542535" y="4253200"/>
                  <a:pt x="2489960" y="4283702"/>
                </a:cubicBezTo>
                <a:cubicBezTo>
                  <a:pt x="2437385" y="4314204"/>
                  <a:pt x="2344288" y="4357991"/>
                  <a:pt x="2252575" y="4368937"/>
                </a:cubicBezTo>
                <a:cubicBezTo>
                  <a:pt x="2160862" y="4379883"/>
                  <a:pt x="2029313" y="4360788"/>
                  <a:pt x="1939683" y="4349381"/>
                </a:cubicBezTo>
                <a:cubicBezTo>
                  <a:pt x="1850053" y="4337974"/>
                  <a:pt x="1740867" y="4249973"/>
                  <a:pt x="1685459" y="4212491"/>
                </a:cubicBezTo>
                <a:cubicBezTo>
                  <a:pt x="1630051" y="4175009"/>
                  <a:pt x="1641459" y="4209231"/>
                  <a:pt x="1558347" y="4134267"/>
                </a:cubicBezTo>
                <a:cubicBezTo>
                  <a:pt x="1475235" y="4059303"/>
                  <a:pt x="1304701" y="3873709"/>
                  <a:pt x="1186788" y="3733376"/>
                </a:cubicBezTo>
                <a:cubicBezTo>
                  <a:pt x="1068875" y="3593043"/>
                  <a:pt x="991179" y="3311979"/>
                  <a:pt x="938871" y="3174935"/>
                </a:cubicBezTo>
                <a:cubicBezTo>
                  <a:pt x="886563" y="3037891"/>
                  <a:pt x="900219" y="2983164"/>
                  <a:pt x="872941" y="2911114"/>
                </a:cubicBezTo>
                <a:cubicBezTo>
                  <a:pt x="845663" y="2839065"/>
                  <a:pt x="826892" y="2818742"/>
                  <a:pt x="775202" y="2742638"/>
                </a:cubicBezTo>
                <a:cubicBezTo>
                  <a:pt x="723512" y="2666534"/>
                  <a:pt x="632818" y="2519207"/>
                  <a:pt x="562803" y="2454487"/>
                </a:cubicBezTo>
                <a:cubicBezTo>
                  <a:pt x="492788" y="2389767"/>
                  <a:pt x="432053" y="2496789"/>
                  <a:pt x="355114" y="2354320"/>
                </a:cubicBezTo>
                <a:cubicBezTo>
                  <a:pt x="278175" y="2211851"/>
                  <a:pt x="159776" y="1827205"/>
                  <a:pt x="101168" y="1599672"/>
                </a:cubicBezTo>
                <a:cubicBezTo>
                  <a:pt x="42561" y="1372139"/>
                  <a:pt x="-14850" y="1198744"/>
                  <a:pt x="3469" y="989122"/>
                </a:cubicBezTo>
                <a:cubicBezTo>
                  <a:pt x="21787" y="779500"/>
                  <a:pt x="119486" y="490506"/>
                  <a:pt x="211079" y="341939"/>
                </a:cubicBezTo>
                <a:cubicBezTo>
                  <a:pt x="302672" y="193372"/>
                  <a:pt x="434972" y="154704"/>
                  <a:pt x="553025" y="97719"/>
                </a:cubicBezTo>
                <a:cubicBezTo>
                  <a:pt x="671078" y="40734"/>
                  <a:pt x="823742" y="1385"/>
                  <a:pt x="919395" y="31"/>
                </a:cubicBezTo>
                <a:cubicBezTo>
                  <a:pt x="1015048" y="-1323"/>
                  <a:pt x="1079471" y="42785"/>
                  <a:pt x="1126946" y="89594"/>
                </a:cubicBezTo>
                <a:cubicBezTo>
                  <a:pt x="1174421" y="136403"/>
                  <a:pt x="1182548" y="208984"/>
                  <a:pt x="1204245" y="280884"/>
                </a:cubicBezTo>
                <a:cubicBezTo>
                  <a:pt x="1225942" y="352784"/>
                  <a:pt x="1248302" y="440276"/>
                  <a:pt x="1257127" y="520996"/>
                </a:cubicBezTo>
                <a:cubicBezTo>
                  <a:pt x="1265952" y="601716"/>
                  <a:pt x="1280920" y="725852"/>
                  <a:pt x="1257198" y="765205"/>
                </a:cubicBezTo>
                <a:cubicBezTo>
                  <a:pt x="1233476" y="804558"/>
                  <a:pt x="1197553" y="758462"/>
                  <a:pt x="1114793" y="757113"/>
                </a:cubicBezTo>
                <a:cubicBezTo>
                  <a:pt x="1032033" y="755764"/>
                  <a:pt x="837980" y="716410"/>
                  <a:pt x="760635" y="757113"/>
                </a:cubicBezTo>
                <a:cubicBezTo>
                  <a:pt x="683290" y="797816"/>
                  <a:pt x="644618" y="854801"/>
                  <a:pt x="650724" y="1001333"/>
                </a:cubicBezTo>
                <a:cubicBezTo>
                  <a:pt x="656830" y="1147865"/>
                  <a:pt x="756564" y="1518265"/>
                  <a:pt x="809484" y="1599672"/>
                </a:cubicBezTo>
                <a:close/>
              </a:path>
            </a:pathLst>
          </a:custGeom>
          <a:gradFill flip="none" rotWithShape="1">
            <a:gsLst>
              <a:gs pos="0">
                <a:schemeClr val="accent2">
                  <a:tint val="100000"/>
                  <a:shade val="100000"/>
                  <a:satMod val="130000"/>
                  <a:alpha val="30000"/>
                </a:schemeClr>
              </a:gs>
              <a:gs pos="100000">
                <a:schemeClr val="accent2">
                  <a:tint val="50000"/>
                  <a:shade val="100000"/>
                  <a:satMod val="350000"/>
                  <a:alpha val="30000"/>
                </a:schemeClr>
              </a:gs>
            </a:gsLst>
            <a:lin ang="1620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ZoneTexte 1"/>
          <p:cNvSpPr txBox="1"/>
          <p:nvPr/>
        </p:nvSpPr>
        <p:spPr>
          <a:xfrm>
            <a:off x="1561469" y="5658486"/>
            <a:ext cx="3020763" cy="461665"/>
          </a:xfrm>
          <a:prstGeom prst="rect">
            <a:avLst/>
          </a:prstGeom>
          <a:noFill/>
        </p:spPr>
        <p:txBody>
          <a:bodyPr wrap="none" rtlCol="0">
            <a:spAutoFit/>
          </a:bodyPr>
          <a:lstStyle/>
          <a:p>
            <a:pPr marL="285750" indent="-285750">
              <a:buFont typeface="Arial" panose="020B0604020202020204" pitchFamily="34" charset="0"/>
              <a:buChar char="•"/>
            </a:pPr>
            <a:r>
              <a:rPr lang="fr-CH" sz="1200" dirty="0"/>
              <a:t>Hypertrophie ventriculaire D</a:t>
            </a:r>
          </a:p>
          <a:p>
            <a:pPr marL="285750" indent="-285750">
              <a:buFont typeface="Arial" panose="020B0604020202020204" pitchFamily="34" charset="0"/>
              <a:buChar char="•"/>
            </a:pPr>
            <a:r>
              <a:rPr lang="fr-CH" sz="1200" dirty="0"/>
              <a:t>Refoulement du ventricule G vers le haut</a:t>
            </a:r>
          </a:p>
        </p:txBody>
      </p:sp>
      <p:grpSp>
        <p:nvGrpSpPr>
          <p:cNvPr id="8" name="Groupe 7"/>
          <p:cNvGrpSpPr/>
          <p:nvPr/>
        </p:nvGrpSpPr>
        <p:grpSpPr>
          <a:xfrm>
            <a:off x="1170604" y="1648693"/>
            <a:ext cx="3974978" cy="3384376"/>
            <a:chOff x="1561469" y="1700808"/>
            <a:chExt cx="3974978" cy="3384376"/>
          </a:xfrm>
        </p:grpSpPr>
        <p:sp>
          <p:nvSpPr>
            <p:cNvPr id="3" name="Ellipse 2"/>
            <p:cNvSpPr/>
            <p:nvPr/>
          </p:nvSpPr>
          <p:spPr>
            <a:xfrm>
              <a:off x="1561469" y="1700808"/>
              <a:ext cx="3586595" cy="338437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Forme libre 4"/>
            <p:cNvSpPr/>
            <p:nvPr/>
          </p:nvSpPr>
          <p:spPr>
            <a:xfrm>
              <a:off x="4717540" y="1896939"/>
              <a:ext cx="818907" cy="400682"/>
            </a:xfrm>
            <a:custGeom>
              <a:avLst/>
              <a:gdLst>
                <a:gd name="connsiteX0" fmla="*/ 0 w 556260"/>
                <a:gd name="connsiteY0" fmla="*/ 411480 h 411480"/>
                <a:gd name="connsiteX1" fmla="*/ 198120 w 556260"/>
                <a:gd name="connsiteY1" fmla="*/ 152400 h 411480"/>
                <a:gd name="connsiteX2" fmla="*/ 556260 w 556260"/>
                <a:gd name="connsiteY2" fmla="*/ 0 h 411480"/>
              </a:gdLst>
              <a:ahLst/>
              <a:cxnLst>
                <a:cxn ang="0">
                  <a:pos x="connsiteX0" y="connsiteY0"/>
                </a:cxn>
                <a:cxn ang="0">
                  <a:pos x="connsiteX1" y="connsiteY1"/>
                </a:cxn>
                <a:cxn ang="0">
                  <a:pos x="connsiteX2" y="connsiteY2"/>
                </a:cxn>
              </a:cxnLst>
              <a:rect l="l" t="t" r="r" b="b"/>
              <a:pathLst>
                <a:path w="556260" h="411480">
                  <a:moveTo>
                    <a:pt x="0" y="411480"/>
                  </a:moveTo>
                  <a:cubicBezTo>
                    <a:pt x="52705" y="316230"/>
                    <a:pt x="105410" y="220980"/>
                    <a:pt x="198120" y="152400"/>
                  </a:cubicBezTo>
                  <a:cubicBezTo>
                    <a:pt x="290830" y="83820"/>
                    <a:pt x="423545" y="41910"/>
                    <a:pt x="556260"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31" name="Groupe 30"/>
          <p:cNvGrpSpPr/>
          <p:nvPr/>
        </p:nvGrpSpPr>
        <p:grpSpPr>
          <a:xfrm>
            <a:off x="3688524" y="3053430"/>
            <a:ext cx="530091" cy="431467"/>
            <a:chOff x="6976958" y="4406048"/>
            <a:chExt cx="530091" cy="431467"/>
          </a:xfrm>
        </p:grpSpPr>
        <p:cxnSp>
          <p:nvCxnSpPr>
            <p:cNvPr id="34" name="Connecteur droit avec flèche 33"/>
            <p:cNvCxnSpPr/>
            <p:nvPr/>
          </p:nvCxnSpPr>
          <p:spPr>
            <a:xfrm flipH="1">
              <a:off x="6976958" y="4549483"/>
              <a:ext cx="360040" cy="2880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271087" y="4406048"/>
              <a:ext cx="235962" cy="215444"/>
            </a:xfrm>
            <a:prstGeom prst="rect">
              <a:avLst/>
            </a:prstGeom>
            <a:noFill/>
            <a:ln>
              <a:noFill/>
            </a:ln>
          </p:spPr>
          <p:txBody>
            <a:bodyPr wrap="none" rtlCol="0">
              <a:spAutoFit/>
            </a:bodyPr>
            <a:lstStyle/>
            <a:p>
              <a:r>
                <a:rPr lang="fr-CH" sz="800" dirty="0" smtClean="0">
                  <a:solidFill>
                    <a:schemeClr val="bg1"/>
                  </a:solidFill>
                </a:rPr>
                <a:t>2</a:t>
              </a:r>
              <a:endParaRPr lang="fr-CH" sz="800" dirty="0">
                <a:solidFill>
                  <a:schemeClr val="bg1"/>
                </a:solidFill>
              </a:endParaRPr>
            </a:p>
          </p:txBody>
        </p:sp>
      </p:grpSp>
      <p:grpSp>
        <p:nvGrpSpPr>
          <p:cNvPr id="37" name="Groupe 36"/>
          <p:cNvGrpSpPr/>
          <p:nvPr/>
        </p:nvGrpSpPr>
        <p:grpSpPr>
          <a:xfrm>
            <a:off x="2887059" y="2914173"/>
            <a:ext cx="1130308" cy="215444"/>
            <a:chOff x="7144787" y="4275351"/>
            <a:chExt cx="848030" cy="215444"/>
          </a:xfrm>
        </p:grpSpPr>
        <p:cxnSp>
          <p:nvCxnSpPr>
            <p:cNvPr id="39" name="Connecteur droit avec flèche 38"/>
            <p:cNvCxnSpPr/>
            <p:nvPr/>
          </p:nvCxnSpPr>
          <p:spPr>
            <a:xfrm flipH="1">
              <a:off x="7144787" y="4387004"/>
              <a:ext cx="648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7756855" y="4275351"/>
              <a:ext cx="235962" cy="215444"/>
            </a:xfrm>
            <a:prstGeom prst="rect">
              <a:avLst/>
            </a:prstGeom>
            <a:noFill/>
            <a:ln>
              <a:noFill/>
            </a:ln>
          </p:spPr>
          <p:txBody>
            <a:bodyPr wrap="none" rtlCol="0">
              <a:spAutoFit/>
            </a:bodyPr>
            <a:lstStyle/>
            <a:p>
              <a:r>
                <a:rPr lang="fr-CH" sz="800" dirty="0" smtClean="0">
                  <a:solidFill>
                    <a:schemeClr val="bg1"/>
                  </a:solidFill>
                </a:rPr>
                <a:t>3</a:t>
              </a:r>
              <a:endParaRPr lang="fr-CH" sz="800" dirty="0">
                <a:solidFill>
                  <a:schemeClr val="bg1"/>
                </a:solidFill>
              </a:endParaRPr>
            </a:p>
          </p:txBody>
        </p:sp>
      </p:grpSp>
      <p:sp>
        <p:nvSpPr>
          <p:cNvPr id="28" name="Freeform 15"/>
          <p:cNvSpPr/>
          <p:nvPr/>
        </p:nvSpPr>
        <p:spPr>
          <a:xfrm>
            <a:off x="2432599" y="2238628"/>
            <a:ext cx="1811493" cy="2323859"/>
          </a:xfrm>
          <a:custGeom>
            <a:avLst/>
            <a:gdLst>
              <a:gd name="connsiteX0" fmla="*/ 220258 w 3174747"/>
              <a:gd name="connsiteY0" fmla="*/ 130117 h 5079397"/>
              <a:gd name="connsiteX1" fmla="*/ 354594 w 3174747"/>
              <a:gd name="connsiteY1" fmla="*/ 704034 h 5079397"/>
              <a:gd name="connsiteX2" fmla="*/ 269108 w 3174747"/>
              <a:gd name="connsiteY2" fmla="*/ 984887 h 5079397"/>
              <a:gd name="connsiteX3" fmla="*/ 317957 w 3174747"/>
              <a:gd name="connsiteY3" fmla="*/ 2242620 h 5079397"/>
              <a:gd name="connsiteX4" fmla="*/ 305745 w 3174747"/>
              <a:gd name="connsiteY4" fmla="*/ 2474628 h 5079397"/>
              <a:gd name="connsiteX5" fmla="*/ 98135 w 3174747"/>
              <a:gd name="connsiteY5" fmla="*/ 2987490 h 5079397"/>
              <a:gd name="connsiteX6" fmla="*/ 436 w 3174747"/>
              <a:gd name="connsiteY6" fmla="*/ 3390453 h 5079397"/>
              <a:gd name="connsiteX7" fmla="*/ 73710 w 3174747"/>
              <a:gd name="connsiteY7" fmla="*/ 3939948 h 5079397"/>
              <a:gd name="connsiteX8" fmla="*/ 317957 w 3174747"/>
              <a:gd name="connsiteY8" fmla="*/ 4342911 h 5079397"/>
              <a:gd name="connsiteX9" fmla="*/ 586629 w 3174747"/>
              <a:gd name="connsiteY9" fmla="*/ 4538287 h 5079397"/>
              <a:gd name="connsiteX10" fmla="*/ 867513 w 3174747"/>
              <a:gd name="connsiteY10" fmla="*/ 4733663 h 5079397"/>
              <a:gd name="connsiteX11" fmla="*/ 1368220 w 3174747"/>
              <a:gd name="connsiteY11" fmla="*/ 4880194 h 5079397"/>
              <a:gd name="connsiteX12" fmla="*/ 1856714 w 3174747"/>
              <a:gd name="connsiteY12" fmla="*/ 4953460 h 5079397"/>
              <a:gd name="connsiteX13" fmla="*/ 2259721 w 3174747"/>
              <a:gd name="connsiteY13" fmla="*/ 5075570 h 5079397"/>
              <a:gd name="connsiteX14" fmla="*/ 2931401 w 3174747"/>
              <a:gd name="connsiteY14" fmla="*/ 5038937 h 5079397"/>
              <a:gd name="connsiteX15" fmla="*/ 3065737 w 3174747"/>
              <a:gd name="connsiteY15" fmla="*/ 4941249 h 5079397"/>
              <a:gd name="connsiteX16" fmla="*/ 3053524 w 3174747"/>
              <a:gd name="connsiteY16" fmla="*/ 4880194 h 5079397"/>
              <a:gd name="connsiteX17" fmla="*/ 1539193 w 3174747"/>
              <a:gd name="connsiteY17" fmla="*/ 3744572 h 5079397"/>
              <a:gd name="connsiteX18" fmla="*/ 1526980 w 3174747"/>
              <a:gd name="connsiteY18" fmla="*/ 3366031 h 5079397"/>
              <a:gd name="connsiteX19" fmla="*/ 1087336 w 3174747"/>
              <a:gd name="connsiteY19" fmla="*/ 3048545 h 5079397"/>
              <a:gd name="connsiteX20" fmla="*/ 1258308 w 3174747"/>
              <a:gd name="connsiteY20" fmla="*/ 2804325 h 5079397"/>
              <a:gd name="connsiteX21" fmla="*/ 1294946 w 3174747"/>
              <a:gd name="connsiteY21" fmla="*/ 2560105 h 5079397"/>
              <a:gd name="connsiteX22" fmla="*/ 1136185 w 3174747"/>
              <a:gd name="connsiteY22" fmla="*/ 2474628 h 5079397"/>
              <a:gd name="connsiteX23" fmla="*/ 891938 w 3174747"/>
              <a:gd name="connsiteY23" fmla="*/ 2511261 h 5079397"/>
              <a:gd name="connsiteX24" fmla="*/ 696540 w 3174747"/>
              <a:gd name="connsiteY24" fmla="*/ 2315886 h 5079397"/>
              <a:gd name="connsiteX25" fmla="*/ 525567 w 3174747"/>
              <a:gd name="connsiteY25" fmla="*/ 1632070 h 5079397"/>
              <a:gd name="connsiteX26" fmla="*/ 733177 w 3174747"/>
              <a:gd name="connsiteY26" fmla="*/ 960465 h 5079397"/>
              <a:gd name="connsiteX27" fmla="*/ 1136185 w 3174747"/>
              <a:gd name="connsiteY27" fmla="*/ 691823 h 5079397"/>
              <a:gd name="connsiteX28" fmla="*/ 1649104 w 3174747"/>
              <a:gd name="connsiteY28" fmla="*/ 557502 h 5079397"/>
              <a:gd name="connsiteX29" fmla="*/ 2027687 w 3174747"/>
              <a:gd name="connsiteY29" fmla="*/ 313282 h 5079397"/>
              <a:gd name="connsiteX30" fmla="*/ 2137598 w 3174747"/>
              <a:gd name="connsiteY30" fmla="*/ 69062 h 5079397"/>
              <a:gd name="connsiteX31" fmla="*/ 2003262 w 3174747"/>
              <a:gd name="connsiteY31" fmla="*/ 8008 h 5079397"/>
              <a:gd name="connsiteX32" fmla="*/ 1624679 w 3174747"/>
              <a:gd name="connsiteY32" fmla="*/ 215594 h 5079397"/>
              <a:gd name="connsiteX33" fmla="*/ 757602 w 3174747"/>
              <a:gd name="connsiteY33" fmla="*/ 435392 h 5079397"/>
              <a:gd name="connsiteX34" fmla="*/ 537780 w 3174747"/>
              <a:gd name="connsiteY34" fmla="*/ 154539 h 5079397"/>
              <a:gd name="connsiteX35" fmla="*/ 220258 w 3174747"/>
              <a:gd name="connsiteY35" fmla="*/ 130117 h 5079397"/>
              <a:gd name="connsiteX0" fmla="*/ 220032 w 3174521"/>
              <a:gd name="connsiteY0" fmla="*/ 130117 h 5079397"/>
              <a:gd name="connsiteX1" fmla="*/ 354368 w 3174521"/>
              <a:gd name="connsiteY1" fmla="*/ 704034 h 5079397"/>
              <a:gd name="connsiteX2" fmla="*/ 268882 w 3174521"/>
              <a:gd name="connsiteY2" fmla="*/ 984887 h 5079397"/>
              <a:gd name="connsiteX3" fmla="*/ 317731 w 3174521"/>
              <a:gd name="connsiteY3" fmla="*/ 2242620 h 5079397"/>
              <a:gd name="connsiteX4" fmla="*/ 305519 w 3174521"/>
              <a:gd name="connsiteY4" fmla="*/ 2474628 h 5079397"/>
              <a:gd name="connsiteX5" fmla="*/ 97909 w 3174521"/>
              <a:gd name="connsiteY5" fmla="*/ 2987490 h 5079397"/>
              <a:gd name="connsiteX6" fmla="*/ 210 w 3174521"/>
              <a:gd name="connsiteY6" fmla="*/ 3390453 h 5079397"/>
              <a:gd name="connsiteX7" fmla="*/ 73484 w 3174521"/>
              <a:gd name="connsiteY7" fmla="*/ 3939948 h 5079397"/>
              <a:gd name="connsiteX8" fmla="*/ 126248 w 3174521"/>
              <a:gd name="connsiteY8" fmla="*/ 4408097 h 5079397"/>
              <a:gd name="connsiteX9" fmla="*/ 586403 w 3174521"/>
              <a:gd name="connsiteY9" fmla="*/ 4538287 h 5079397"/>
              <a:gd name="connsiteX10" fmla="*/ 867287 w 3174521"/>
              <a:gd name="connsiteY10" fmla="*/ 4733663 h 5079397"/>
              <a:gd name="connsiteX11" fmla="*/ 1367994 w 3174521"/>
              <a:gd name="connsiteY11" fmla="*/ 4880194 h 5079397"/>
              <a:gd name="connsiteX12" fmla="*/ 1856488 w 3174521"/>
              <a:gd name="connsiteY12" fmla="*/ 4953460 h 5079397"/>
              <a:gd name="connsiteX13" fmla="*/ 2259495 w 3174521"/>
              <a:gd name="connsiteY13" fmla="*/ 5075570 h 5079397"/>
              <a:gd name="connsiteX14" fmla="*/ 2931175 w 3174521"/>
              <a:gd name="connsiteY14" fmla="*/ 5038937 h 5079397"/>
              <a:gd name="connsiteX15" fmla="*/ 3065511 w 3174521"/>
              <a:gd name="connsiteY15" fmla="*/ 4941249 h 5079397"/>
              <a:gd name="connsiteX16" fmla="*/ 3053298 w 3174521"/>
              <a:gd name="connsiteY16" fmla="*/ 4880194 h 5079397"/>
              <a:gd name="connsiteX17" fmla="*/ 1538967 w 3174521"/>
              <a:gd name="connsiteY17" fmla="*/ 3744572 h 5079397"/>
              <a:gd name="connsiteX18" fmla="*/ 1526754 w 3174521"/>
              <a:gd name="connsiteY18" fmla="*/ 3366031 h 5079397"/>
              <a:gd name="connsiteX19" fmla="*/ 1087110 w 3174521"/>
              <a:gd name="connsiteY19" fmla="*/ 3048545 h 5079397"/>
              <a:gd name="connsiteX20" fmla="*/ 1258082 w 3174521"/>
              <a:gd name="connsiteY20" fmla="*/ 2804325 h 5079397"/>
              <a:gd name="connsiteX21" fmla="*/ 1294720 w 3174521"/>
              <a:gd name="connsiteY21" fmla="*/ 2560105 h 5079397"/>
              <a:gd name="connsiteX22" fmla="*/ 1135959 w 3174521"/>
              <a:gd name="connsiteY22" fmla="*/ 2474628 h 5079397"/>
              <a:gd name="connsiteX23" fmla="*/ 891712 w 3174521"/>
              <a:gd name="connsiteY23" fmla="*/ 2511261 h 5079397"/>
              <a:gd name="connsiteX24" fmla="*/ 696314 w 3174521"/>
              <a:gd name="connsiteY24" fmla="*/ 2315886 h 5079397"/>
              <a:gd name="connsiteX25" fmla="*/ 525341 w 3174521"/>
              <a:gd name="connsiteY25" fmla="*/ 1632070 h 5079397"/>
              <a:gd name="connsiteX26" fmla="*/ 732951 w 3174521"/>
              <a:gd name="connsiteY26" fmla="*/ 960465 h 5079397"/>
              <a:gd name="connsiteX27" fmla="*/ 1135959 w 3174521"/>
              <a:gd name="connsiteY27" fmla="*/ 691823 h 5079397"/>
              <a:gd name="connsiteX28" fmla="*/ 1648878 w 3174521"/>
              <a:gd name="connsiteY28" fmla="*/ 557502 h 5079397"/>
              <a:gd name="connsiteX29" fmla="*/ 2027461 w 3174521"/>
              <a:gd name="connsiteY29" fmla="*/ 313282 h 5079397"/>
              <a:gd name="connsiteX30" fmla="*/ 2137372 w 3174521"/>
              <a:gd name="connsiteY30" fmla="*/ 69062 h 5079397"/>
              <a:gd name="connsiteX31" fmla="*/ 2003036 w 3174521"/>
              <a:gd name="connsiteY31" fmla="*/ 8008 h 5079397"/>
              <a:gd name="connsiteX32" fmla="*/ 1624453 w 3174521"/>
              <a:gd name="connsiteY32" fmla="*/ 215594 h 5079397"/>
              <a:gd name="connsiteX33" fmla="*/ 757376 w 3174521"/>
              <a:gd name="connsiteY33" fmla="*/ 435392 h 5079397"/>
              <a:gd name="connsiteX34" fmla="*/ 537554 w 3174521"/>
              <a:gd name="connsiteY34" fmla="*/ 154539 h 5079397"/>
              <a:gd name="connsiteX35" fmla="*/ 220032 w 3174521"/>
              <a:gd name="connsiteY35" fmla="*/ 130117 h 5079397"/>
              <a:gd name="connsiteX0" fmla="*/ 222116 w 3176605"/>
              <a:gd name="connsiteY0" fmla="*/ 130117 h 5079397"/>
              <a:gd name="connsiteX1" fmla="*/ 356452 w 3176605"/>
              <a:gd name="connsiteY1" fmla="*/ 704034 h 5079397"/>
              <a:gd name="connsiteX2" fmla="*/ 270966 w 3176605"/>
              <a:gd name="connsiteY2" fmla="*/ 984887 h 5079397"/>
              <a:gd name="connsiteX3" fmla="*/ 319815 w 3176605"/>
              <a:gd name="connsiteY3" fmla="*/ 2242620 h 5079397"/>
              <a:gd name="connsiteX4" fmla="*/ 307603 w 3176605"/>
              <a:gd name="connsiteY4" fmla="*/ 2474628 h 5079397"/>
              <a:gd name="connsiteX5" fmla="*/ 99993 w 3176605"/>
              <a:gd name="connsiteY5" fmla="*/ 2987490 h 5079397"/>
              <a:gd name="connsiteX6" fmla="*/ 2294 w 3176605"/>
              <a:gd name="connsiteY6" fmla="*/ 3390453 h 5079397"/>
              <a:gd name="connsiteX7" fmla="*/ 38901 w 3176605"/>
              <a:gd name="connsiteY7" fmla="*/ 3948097 h 5079397"/>
              <a:gd name="connsiteX8" fmla="*/ 128332 w 3176605"/>
              <a:gd name="connsiteY8" fmla="*/ 4408097 h 5079397"/>
              <a:gd name="connsiteX9" fmla="*/ 588487 w 3176605"/>
              <a:gd name="connsiteY9" fmla="*/ 4538287 h 5079397"/>
              <a:gd name="connsiteX10" fmla="*/ 869371 w 3176605"/>
              <a:gd name="connsiteY10" fmla="*/ 4733663 h 5079397"/>
              <a:gd name="connsiteX11" fmla="*/ 1370078 w 3176605"/>
              <a:gd name="connsiteY11" fmla="*/ 4880194 h 5079397"/>
              <a:gd name="connsiteX12" fmla="*/ 1858572 w 3176605"/>
              <a:gd name="connsiteY12" fmla="*/ 4953460 h 5079397"/>
              <a:gd name="connsiteX13" fmla="*/ 2261579 w 3176605"/>
              <a:gd name="connsiteY13" fmla="*/ 5075570 h 5079397"/>
              <a:gd name="connsiteX14" fmla="*/ 2933259 w 3176605"/>
              <a:gd name="connsiteY14" fmla="*/ 5038937 h 5079397"/>
              <a:gd name="connsiteX15" fmla="*/ 3067595 w 3176605"/>
              <a:gd name="connsiteY15" fmla="*/ 4941249 h 5079397"/>
              <a:gd name="connsiteX16" fmla="*/ 3055382 w 3176605"/>
              <a:gd name="connsiteY16" fmla="*/ 4880194 h 5079397"/>
              <a:gd name="connsiteX17" fmla="*/ 1541051 w 3176605"/>
              <a:gd name="connsiteY17" fmla="*/ 3744572 h 5079397"/>
              <a:gd name="connsiteX18" fmla="*/ 1528838 w 3176605"/>
              <a:gd name="connsiteY18" fmla="*/ 3366031 h 5079397"/>
              <a:gd name="connsiteX19" fmla="*/ 1089194 w 3176605"/>
              <a:gd name="connsiteY19" fmla="*/ 3048545 h 5079397"/>
              <a:gd name="connsiteX20" fmla="*/ 1260166 w 3176605"/>
              <a:gd name="connsiteY20" fmla="*/ 2804325 h 5079397"/>
              <a:gd name="connsiteX21" fmla="*/ 1296804 w 3176605"/>
              <a:gd name="connsiteY21" fmla="*/ 2560105 h 5079397"/>
              <a:gd name="connsiteX22" fmla="*/ 1138043 w 3176605"/>
              <a:gd name="connsiteY22" fmla="*/ 2474628 h 5079397"/>
              <a:gd name="connsiteX23" fmla="*/ 893796 w 3176605"/>
              <a:gd name="connsiteY23" fmla="*/ 2511261 h 5079397"/>
              <a:gd name="connsiteX24" fmla="*/ 698398 w 3176605"/>
              <a:gd name="connsiteY24" fmla="*/ 2315886 h 5079397"/>
              <a:gd name="connsiteX25" fmla="*/ 527425 w 3176605"/>
              <a:gd name="connsiteY25" fmla="*/ 1632070 h 5079397"/>
              <a:gd name="connsiteX26" fmla="*/ 735035 w 3176605"/>
              <a:gd name="connsiteY26" fmla="*/ 960465 h 5079397"/>
              <a:gd name="connsiteX27" fmla="*/ 1138043 w 3176605"/>
              <a:gd name="connsiteY27" fmla="*/ 691823 h 5079397"/>
              <a:gd name="connsiteX28" fmla="*/ 1650962 w 3176605"/>
              <a:gd name="connsiteY28" fmla="*/ 557502 h 5079397"/>
              <a:gd name="connsiteX29" fmla="*/ 2029545 w 3176605"/>
              <a:gd name="connsiteY29" fmla="*/ 313282 h 5079397"/>
              <a:gd name="connsiteX30" fmla="*/ 2139456 w 3176605"/>
              <a:gd name="connsiteY30" fmla="*/ 69062 h 5079397"/>
              <a:gd name="connsiteX31" fmla="*/ 2005120 w 3176605"/>
              <a:gd name="connsiteY31" fmla="*/ 8008 h 5079397"/>
              <a:gd name="connsiteX32" fmla="*/ 1626537 w 3176605"/>
              <a:gd name="connsiteY32" fmla="*/ 215594 h 5079397"/>
              <a:gd name="connsiteX33" fmla="*/ 759460 w 3176605"/>
              <a:gd name="connsiteY33" fmla="*/ 435392 h 5079397"/>
              <a:gd name="connsiteX34" fmla="*/ 539638 w 3176605"/>
              <a:gd name="connsiteY34" fmla="*/ 154539 h 5079397"/>
              <a:gd name="connsiteX35" fmla="*/ 222116 w 3176605"/>
              <a:gd name="connsiteY35" fmla="*/ 130117 h 5079397"/>
              <a:gd name="connsiteX0" fmla="*/ 222116 w 3176605"/>
              <a:gd name="connsiteY0" fmla="*/ 130117 h 5079397"/>
              <a:gd name="connsiteX1" fmla="*/ 356452 w 3176605"/>
              <a:gd name="connsiteY1" fmla="*/ 704034 h 5079397"/>
              <a:gd name="connsiteX2" fmla="*/ 270966 w 3176605"/>
              <a:gd name="connsiteY2" fmla="*/ 984887 h 5079397"/>
              <a:gd name="connsiteX3" fmla="*/ 319815 w 3176605"/>
              <a:gd name="connsiteY3" fmla="*/ 2242620 h 5079397"/>
              <a:gd name="connsiteX4" fmla="*/ 307603 w 3176605"/>
              <a:gd name="connsiteY4" fmla="*/ 2474628 h 5079397"/>
              <a:gd name="connsiteX5" fmla="*/ 99993 w 3176605"/>
              <a:gd name="connsiteY5" fmla="*/ 2987490 h 5079397"/>
              <a:gd name="connsiteX6" fmla="*/ 2294 w 3176605"/>
              <a:gd name="connsiteY6" fmla="*/ 3390453 h 5079397"/>
              <a:gd name="connsiteX7" fmla="*/ 38901 w 3176605"/>
              <a:gd name="connsiteY7" fmla="*/ 3948097 h 5079397"/>
              <a:gd name="connsiteX8" fmla="*/ 128332 w 3176605"/>
              <a:gd name="connsiteY8" fmla="*/ 4408097 h 5079397"/>
              <a:gd name="connsiteX9" fmla="*/ 584413 w 3176605"/>
              <a:gd name="connsiteY9" fmla="*/ 4591251 h 5079397"/>
              <a:gd name="connsiteX10" fmla="*/ 869371 w 3176605"/>
              <a:gd name="connsiteY10" fmla="*/ 4733663 h 5079397"/>
              <a:gd name="connsiteX11" fmla="*/ 1370078 w 3176605"/>
              <a:gd name="connsiteY11" fmla="*/ 4880194 h 5079397"/>
              <a:gd name="connsiteX12" fmla="*/ 1858572 w 3176605"/>
              <a:gd name="connsiteY12" fmla="*/ 4953460 h 5079397"/>
              <a:gd name="connsiteX13" fmla="*/ 2261579 w 3176605"/>
              <a:gd name="connsiteY13" fmla="*/ 5075570 h 5079397"/>
              <a:gd name="connsiteX14" fmla="*/ 2933259 w 3176605"/>
              <a:gd name="connsiteY14" fmla="*/ 5038937 h 5079397"/>
              <a:gd name="connsiteX15" fmla="*/ 3067595 w 3176605"/>
              <a:gd name="connsiteY15" fmla="*/ 4941249 h 5079397"/>
              <a:gd name="connsiteX16" fmla="*/ 3055382 w 3176605"/>
              <a:gd name="connsiteY16" fmla="*/ 4880194 h 5079397"/>
              <a:gd name="connsiteX17" fmla="*/ 1541051 w 3176605"/>
              <a:gd name="connsiteY17" fmla="*/ 3744572 h 5079397"/>
              <a:gd name="connsiteX18" fmla="*/ 1528838 w 3176605"/>
              <a:gd name="connsiteY18" fmla="*/ 3366031 h 5079397"/>
              <a:gd name="connsiteX19" fmla="*/ 1089194 w 3176605"/>
              <a:gd name="connsiteY19" fmla="*/ 3048545 h 5079397"/>
              <a:gd name="connsiteX20" fmla="*/ 1260166 w 3176605"/>
              <a:gd name="connsiteY20" fmla="*/ 2804325 h 5079397"/>
              <a:gd name="connsiteX21" fmla="*/ 1296804 w 3176605"/>
              <a:gd name="connsiteY21" fmla="*/ 2560105 h 5079397"/>
              <a:gd name="connsiteX22" fmla="*/ 1138043 w 3176605"/>
              <a:gd name="connsiteY22" fmla="*/ 2474628 h 5079397"/>
              <a:gd name="connsiteX23" fmla="*/ 893796 w 3176605"/>
              <a:gd name="connsiteY23" fmla="*/ 2511261 h 5079397"/>
              <a:gd name="connsiteX24" fmla="*/ 698398 w 3176605"/>
              <a:gd name="connsiteY24" fmla="*/ 2315886 h 5079397"/>
              <a:gd name="connsiteX25" fmla="*/ 527425 w 3176605"/>
              <a:gd name="connsiteY25" fmla="*/ 1632070 h 5079397"/>
              <a:gd name="connsiteX26" fmla="*/ 735035 w 3176605"/>
              <a:gd name="connsiteY26" fmla="*/ 960465 h 5079397"/>
              <a:gd name="connsiteX27" fmla="*/ 1138043 w 3176605"/>
              <a:gd name="connsiteY27" fmla="*/ 691823 h 5079397"/>
              <a:gd name="connsiteX28" fmla="*/ 1650962 w 3176605"/>
              <a:gd name="connsiteY28" fmla="*/ 557502 h 5079397"/>
              <a:gd name="connsiteX29" fmla="*/ 2029545 w 3176605"/>
              <a:gd name="connsiteY29" fmla="*/ 313282 h 5079397"/>
              <a:gd name="connsiteX30" fmla="*/ 2139456 w 3176605"/>
              <a:gd name="connsiteY30" fmla="*/ 69062 h 5079397"/>
              <a:gd name="connsiteX31" fmla="*/ 2005120 w 3176605"/>
              <a:gd name="connsiteY31" fmla="*/ 8008 h 5079397"/>
              <a:gd name="connsiteX32" fmla="*/ 1626537 w 3176605"/>
              <a:gd name="connsiteY32" fmla="*/ 215594 h 5079397"/>
              <a:gd name="connsiteX33" fmla="*/ 759460 w 3176605"/>
              <a:gd name="connsiteY33" fmla="*/ 435392 h 5079397"/>
              <a:gd name="connsiteX34" fmla="*/ 539638 w 3176605"/>
              <a:gd name="connsiteY34" fmla="*/ 154539 h 5079397"/>
              <a:gd name="connsiteX35" fmla="*/ 222116 w 3176605"/>
              <a:gd name="connsiteY35" fmla="*/ 130117 h 5079397"/>
              <a:gd name="connsiteX0" fmla="*/ 222854 w 3177343"/>
              <a:gd name="connsiteY0" fmla="*/ 130117 h 5079397"/>
              <a:gd name="connsiteX1" fmla="*/ 357190 w 3177343"/>
              <a:gd name="connsiteY1" fmla="*/ 704034 h 5079397"/>
              <a:gd name="connsiteX2" fmla="*/ 271704 w 3177343"/>
              <a:gd name="connsiteY2" fmla="*/ 984887 h 5079397"/>
              <a:gd name="connsiteX3" fmla="*/ 320553 w 3177343"/>
              <a:gd name="connsiteY3" fmla="*/ 2242620 h 5079397"/>
              <a:gd name="connsiteX4" fmla="*/ 308341 w 3177343"/>
              <a:gd name="connsiteY4" fmla="*/ 2474628 h 5079397"/>
              <a:gd name="connsiteX5" fmla="*/ 100731 w 3177343"/>
              <a:gd name="connsiteY5" fmla="*/ 2987490 h 5079397"/>
              <a:gd name="connsiteX6" fmla="*/ 3032 w 3177343"/>
              <a:gd name="connsiteY6" fmla="*/ 3390453 h 5079397"/>
              <a:gd name="connsiteX7" fmla="*/ 39639 w 3177343"/>
              <a:gd name="connsiteY7" fmla="*/ 3948097 h 5079397"/>
              <a:gd name="connsiteX8" fmla="*/ 186108 w 3177343"/>
              <a:gd name="connsiteY8" fmla="*/ 4383653 h 5079397"/>
              <a:gd name="connsiteX9" fmla="*/ 585151 w 3177343"/>
              <a:gd name="connsiteY9" fmla="*/ 4591251 h 5079397"/>
              <a:gd name="connsiteX10" fmla="*/ 870109 w 3177343"/>
              <a:gd name="connsiteY10" fmla="*/ 4733663 h 5079397"/>
              <a:gd name="connsiteX11" fmla="*/ 1370816 w 3177343"/>
              <a:gd name="connsiteY11" fmla="*/ 4880194 h 5079397"/>
              <a:gd name="connsiteX12" fmla="*/ 1859310 w 3177343"/>
              <a:gd name="connsiteY12" fmla="*/ 4953460 h 5079397"/>
              <a:gd name="connsiteX13" fmla="*/ 2262317 w 3177343"/>
              <a:gd name="connsiteY13" fmla="*/ 5075570 h 5079397"/>
              <a:gd name="connsiteX14" fmla="*/ 2933997 w 3177343"/>
              <a:gd name="connsiteY14" fmla="*/ 5038937 h 5079397"/>
              <a:gd name="connsiteX15" fmla="*/ 3068333 w 3177343"/>
              <a:gd name="connsiteY15" fmla="*/ 4941249 h 5079397"/>
              <a:gd name="connsiteX16" fmla="*/ 3056120 w 3177343"/>
              <a:gd name="connsiteY16" fmla="*/ 4880194 h 5079397"/>
              <a:gd name="connsiteX17" fmla="*/ 1541789 w 3177343"/>
              <a:gd name="connsiteY17" fmla="*/ 3744572 h 5079397"/>
              <a:gd name="connsiteX18" fmla="*/ 1529576 w 3177343"/>
              <a:gd name="connsiteY18" fmla="*/ 3366031 h 5079397"/>
              <a:gd name="connsiteX19" fmla="*/ 1089932 w 3177343"/>
              <a:gd name="connsiteY19" fmla="*/ 3048545 h 5079397"/>
              <a:gd name="connsiteX20" fmla="*/ 1260904 w 3177343"/>
              <a:gd name="connsiteY20" fmla="*/ 2804325 h 5079397"/>
              <a:gd name="connsiteX21" fmla="*/ 1297542 w 3177343"/>
              <a:gd name="connsiteY21" fmla="*/ 2560105 h 5079397"/>
              <a:gd name="connsiteX22" fmla="*/ 1138781 w 3177343"/>
              <a:gd name="connsiteY22" fmla="*/ 2474628 h 5079397"/>
              <a:gd name="connsiteX23" fmla="*/ 894534 w 3177343"/>
              <a:gd name="connsiteY23" fmla="*/ 2511261 h 5079397"/>
              <a:gd name="connsiteX24" fmla="*/ 699136 w 3177343"/>
              <a:gd name="connsiteY24" fmla="*/ 2315886 h 5079397"/>
              <a:gd name="connsiteX25" fmla="*/ 528163 w 3177343"/>
              <a:gd name="connsiteY25" fmla="*/ 1632070 h 5079397"/>
              <a:gd name="connsiteX26" fmla="*/ 735773 w 3177343"/>
              <a:gd name="connsiteY26" fmla="*/ 960465 h 5079397"/>
              <a:gd name="connsiteX27" fmla="*/ 1138781 w 3177343"/>
              <a:gd name="connsiteY27" fmla="*/ 691823 h 5079397"/>
              <a:gd name="connsiteX28" fmla="*/ 1651700 w 3177343"/>
              <a:gd name="connsiteY28" fmla="*/ 557502 h 5079397"/>
              <a:gd name="connsiteX29" fmla="*/ 2030283 w 3177343"/>
              <a:gd name="connsiteY29" fmla="*/ 313282 h 5079397"/>
              <a:gd name="connsiteX30" fmla="*/ 2140194 w 3177343"/>
              <a:gd name="connsiteY30" fmla="*/ 69062 h 5079397"/>
              <a:gd name="connsiteX31" fmla="*/ 2005858 w 3177343"/>
              <a:gd name="connsiteY31" fmla="*/ 8008 h 5079397"/>
              <a:gd name="connsiteX32" fmla="*/ 1627275 w 3177343"/>
              <a:gd name="connsiteY32" fmla="*/ 215594 h 5079397"/>
              <a:gd name="connsiteX33" fmla="*/ 760198 w 3177343"/>
              <a:gd name="connsiteY33" fmla="*/ 435392 h 5079397"/>
              <a:gd name="connsiteX34" fmla="*/ 540376 w 3177343"/>
              <a:gd name="connsiteY34" fmla="*/ 154539 h 5079397"/>
              <a:gd name="connsiteX35" fmla="*/ 222854 w 3177343"/>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591251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591251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623844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623844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5591"/>
              <a:gd name="connsiteX1" fmla="*/ 357257 w 3177410"/>
              <a:gd name="connsiteY1" fmla="*/ 704034 h 5075591"/>
              <a:gd name="connsiteX2" fmla="*/ 271771 w 3177410"/>
              <a:gd name="connsiteY2" fmla="*/ 984887 h 5075591"/>
              <a:gd name="connsiteX3" fmla="*/ 320620 w 3177410"/>
              <a:gd name="connsiteY3" fmla="*/ 2242620 h 5075591"/>
              <a:gd name="connsiteX4" fmla="*/ 308408 w 3177410"/>
              <a:gd name="connsiteY4" fmla="*/ 2474628 h 5075591"/>
              <a:gd name="connsiteX5" fmla="*/ 100798 w 3177410"/>
              <a:gd name="connsiteY5" fmla="*/ 2987490 h 5075591"/>
              <a:gd name="connsiteX6" fmla="*/ 3099 w 3177410"/>
              <a:gd name="connsiteY6" fmla="*/ 3390453 h 5075591"/>
              <a:gd name="connsiteX7" fmla="*/ 39706 w 3177410"/>
              <a:gd name="connsiteY7" fmla="*/ 3948097 h 5075591"/>
              <a:gd name="connsiteX8" fmla="*/ 190249 w 3177410"/>
              <a:gd name="connsiteY8" fmla="*/ 4367357 h 5075591"/>
              <a:gd name="connsiteX9" fmla="*/ 585218 w 3177410"/>
              <a:gd name="connsiteY9" fmla="*/ 4623844 h 5075591"/>
              <a:gd name="connsiteX10" fmla="*/ 870176 w 3177410"/>
              <a:gd name="connsiteY10" fmla="*/ 4733663 h 5075591"/>
              <a:gd name="connsiteX11" fmla="*/ 1370883 w 3177410"/>
              <a:gd name="connsiteY11" fmla="*/ 4880194 h 5075591"/>
              <a:gd name="connsiteX12" fmla="*/ 1851228 w 3177410"/>
              <a:gd name="connsiteY12" fmla="*/ 5034942 h 5075591"/>
              <a:gd name="connsiteX13" fmla="*/ 2262384 w 3177410"/>
              <a:gd name="connsiteY13" fmla="*/ 5075570 h 5075591"/>
              <a:gd name="connsiteX14" fmla="*/ 2934064 w 3177410"/>
              <a:gd name="connsiteY14" fmla="*/ 5038937 h 5075591"/>
              <a:gd name="connsiteX15" fmla="*/ 3068400 w 3177410"/>
              <a:gd name="connsiteY15" fmla="*/ 4941249 h 5075591"/>
              <a:gd name="connsiteX16" fmla="*/ 3056187 w 3177410"/>
              <a:gd name="connsiteY16" fmla="*/ 4880194 h 5075591"/>
              <a:gd name="connsiteX17" fmla="*/ 1541856 w 3177410"/>
              <a:gd name="connsiteY17" fmla="*/ 3744572 h 5075591"/>
              <a:gd name="connsiteX18" fmla="*/ 1529643 w 3177410"/>
              <a:gd name="connsiteY18" fmla="*/ 3366031 h 5075591"/>
              <a:gd name="connsiteX19" fmla="*/ 1089999 w 3177410"/>
              <a:gd name="connsiteY19" fmla="*/ 3048545 h 5075591"/>
              <a:gd name="connsiteX20" fmla="*/ 1260971 w 3177410"/>
              <a:gd name="connsiteY20" fmla="*/ 2804325 h 5075591"/>
              <a:gd name="connsiteX21" fmla="*/ 1297609 w 3177410"/>
              <a:gd name="connsiteY21" fmla="*/ 2560105 h 5075591"/>
              <a:gd name="connsiteX22" fmla="*/ 1138848 w 3177410"/>
              <a:gd name="connsiteY22" fmla="*/ 2474628 h 5075591"/>
              <a:gd name="connsiteX23" fmla="*/ 894601 w 3177410"/>
              <a:gd name="connsiteY23" fmla="*/ 2511261 h 5075591"/>
              <a:gd name="connsiteX24" fmla="*/ 699203 w 3177410"/>
              <a:gd name="connsiteY24" fmla="*/ 2315886 h 5075591"/>
              <a:gd name="connsiteX25" fmla="*/ 528230 w 3177410"/>
              <a:gd name="connsiteY25" fmla="*/ 1632070 h 5075591"/>
              <a:gd name="connsiteX26" fmla="*/ 735840 w 3177410"/>
              <a:gd name="connsiteY26" fmla="*/ 960465 h 5075591"/>
              <a:gd name="connsiteX27" fmla="*/ 1138848 w 3177410"/>
              <a:gd name="connsiteY27" fmla="*/ 691823 h 5075591"/>
              <a:gd name="connsiteX28" fmla="*/ 1651767 w 3177410"/>
              <a:gd name="connsiteY28" fmla="*/ 557502 h 5075591"/>
              <a:gd name="connsiteX29" fmla="*/ 2030350 w 3177410"/>
              <a:gd name="connsiteY29" fmla="*/ 313282 h 5075591"/>
              <a:gd name="connsiteX30" fmla="*/ 2140261 w 3177410"/>
              <a:gd name="connsiteY30" fmla="*/ 69062 h 5075591"/>
              <a:gd name="connsiteX31" fmla="*/ 2005925 w 3177410"/>
              <a:gd name="connsiteY31" fmla="*/ 8008 h 5075591"/>
              <a:gd name="connsiteX32" fmla="*/ 1627342 w 3177410"/>
              <a:gd name="connsiteY32" fmla="*/ 215594 h 5075591"/>
              <a:gd name="connsiteX33" fmla="*/ 760265 w 3177410"/>
              <a:gd name="connsiteY33" fmla="*/ 435392 h 5075591"/>
              <a:gd name="connsiteX34" fmla="*/ 540443 w 3177410"/>
              <a:gd name="connsiteY34" fmla="*/ 154539 h 5075591"/>
              <a:gd name="connsiteX35" fmla="*/ 222921 w 3177410"/>
              <a:gd name="connsiteY35" fmla="*/ 130117 h 5075591"/>
              <a:gd name="connsiteX0" fmla="*/ 222921 w 3177243"/>
              <a:gd name="connsiteY0" fmla="*/ 130117 h 5076147"/>
              <a:gd name="connsiteX1" fmla="*/ 357257 w 3177243"/>
              <a:gd name="connsiteY1" fmla="*/ 704034 h 5076147"/>
              <a:gd name="connsiteX2" fmla="*/ 271771 w 3177243"/>
              <a:gd name="connsiteY2" fmla="*/ 984887 h 5076147"/>
              <a:gd name="connsiteX3" fmla="*/ 320620 w 3177243"/>
              <a:gd name="connsiteY3" fmla="*/ 2242620 h 5076147"/>
              <a:gd name="connsiteX4" fmla="*/ 308408 w 3177243"/>
              <a:gd name="connsiteY4" fmla="*/ 2474628 h 5076147"/>
              <a:gd name="connsiteX5" fmla="*/ 100798 w 3177243"/>
              <a:gd name="connsiteY5" fmla="*/ 2987490 h 5076147"/>
              <a:gd name="connsiteX6" fmla="*/ 3099 w 3177243"/>
              <a:gd name="connsiteY6" fmla="*/ 3390453 h 5076147"/>
              <a:gd name="connsiteX7" fmla="*/ 39706 w 3177243"/>
              <a:gd name="connsiteY7" fmla="*/ 3948097 h 5076147"/>
              <a:gd name="connsiteX8" fmla="*/ 190249 w 3177243"/>
              <a:gd name="connsiteY8" fmla="*/ 4367357 h 5076147"/>
              <a:gd name="connsiteX9" fmla="*/ 585218 w 3177243"/>
              <a:gd name="connsiteY9" fmla="*/ 4623844 h 5076147"/>
              <a:gd name="connsiteX10" fmla="*/ 870176 w 3177243"/>
              <a:gd name="connsiteY10" fmla="*/ 4733663 h 5076147"/>
              <a:gd name="connsiteX11" fmla="*/ 1370883 w 3177243"/>
              <a:gd name="connsiteY11" fmla="*/ 4880194 h 5076147"/>
              <a:gd name="connsiteX12" fmla="*/ 1851228 w 3177243"/>
              <a:gd name="connsiteY12" fmla="*/ 5034942 h 5076147"/>
              <a:gd name="connsiteX13" fmla="*/ 2262384 w 3177243"/>
              <a:gd name="connsiteY13" fmla="*/ 5075570 h 5076147"/>
              <a:gd name="connsiteX14" fmla="*/ 2938139 w 3177243"/>
              <a:gd name="connsiteY14" fmla="*/ 5014492 h 5076147"/>
              <a:gd name="connsiteX15" fmla="*/ 3068400 w 3177243"/>
              <a:gd name="connsiteY15" fmla="*/ 4941249 h 5076147"/>
              <a:gd name="connsiteX16" fmla="*/ 3056187 w 3177243"/>
              <a:gd name="connsiteY16" fmla="*/ 4880194 h 5076147"/>
              <a:gd name="connsiteX17" fmla="*/ 1541856 w 3177243"/>
              <a:gd name="connsiteY17" fmla="*/ 3744572 h 5076147"/>
              <a:gd name="connsiteX18" fmla="*/ 1529643 w 3177243"/>
              <a:gd name="connsiteY18" fmla="*/ 3366031 h 5076147"/>
              <a:gd name="connsiteX19" fmla="*/ 1089999 w 3177243"/>
              <a:gd name="connsiteY19" fmla="*/ 3048545 h 5076147"/>
              <a:gd name="connsiteX20" fmla="*/ 1260971 w 3177243"/>
              <a:gd name="connsiteY20" fmla="*/ 2804325 h 5076147"/>
              <a:gd name="connsiteX21" fmla="*/ 1297609 w 3177243"/>
              <a:gd name="connsiteY21" fmla="*/ 2560105 h 5076147"/>
              <a:gd name="connsiteX22" fmla="*/ 1138848 w 3177243"/>
              <a:gd name="connsiteY22" fmla="*/ 2474628 h 5076147"/>
              <a:gd name="connsiteX23" fmla="*/ 894601 w 3177243"/>
              <a:gd name="connsiteY23" fmla="*/ 2511261 h 5076147"/>
              <a:gd name="connsiteX24" fmla="*/ 699203 w 3177243"/>
              <a:gd name="connsiteY24" fmla="*/ 2315886 h 5076147"/>
              <a:gd name="connsiteX25" fmla="*/ 528230 w 3177243"/>
              <a:gd name="connsiteY25" fmla="*/ 1632070 h 5076147"/>
              <a:gd name="connsiteX26" fmla="*/ 735840 w 3177243"/>
              <a:gd name="connsiteY26" fmla="*/ 960465 h 5076147"/>
              <a:gd name="connsiteX27" fmla="*/ 1138848 w 3177243"/>
              <a:gd name="connsiteY27" fmla="*/ 691823 h 5076147"/>
              <a:gd name="connsiteX28" fmla="*/ 1651767 w 3177243"/>
              <a:gd name="connsiteY28" fmla="*/ 557502 h 5076147"/>
              <a:gd name="connsiteX29" fmla="*/ 2030350 w 3177243"/>
              <a:gd name="connsiteY29" fmla="*/ 313282 h 5076147"/>
              <a:gd name="connsiteX30" fmla="*/ 2140261 w 3177243"/>
              <a:gd name="connsiteY30" fmla="*/ 69062 h 5076147"/>
              <a:gd name="connsiteX31" fmla="*/ 2005925 w 3177243"/>
              <a:gd name="connsiteY31" fmla="*/ 8008 h 5076147"/>
              <a:gd name="connsiteX32" fmla="*/ 1627342 w 3177243"/>
              <a:gd name="connsiteY32" fmla="*/ 215594 h 5076147"/>
              <a:gd name="connsiteX33" fmla="*/ 760265 w 3177243"/>
              <a:gd name="connsiteY33" fmla="*/ 435392 h 5076147"/>
              <a:gd name="connsiteX34" fmla="*/ 540443 w 3177243"/>
              <a:gd name="connsiteY34" fmla="*/ 154539 h 5076147"/>
              <a:gd name="connsiteX35" fmla="*/ 222921 w 3177243"/>
              <a:gd name="connsiteY35" fmla="*/ 130117 h 5076147"/>
              <a:gd name="connsiteX0" fmla="*/ 222921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540443 w 3177243"/>
              <a:gd name="connsiteY34" fmla="*/ 154539 h 5076146"/>
              <a:gd name="connsiteX35" fmla="*/ 222921 w 3177243"/>
              <a:gd name="connsiteY35" fmla="*/ 130117 h 5076146"/>
              <a:gd name="connsiteX0" fmla="*/ 222921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222921 w 3177243"/>
              <a:gd name="connsiteY35" fmla="*/ 130117 h 5076146"/>
              <a:gd name="connsiteX0" fmla="*/ 406256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357257 w 3177243"/>
              <a:gd name="connsiteY1" fmla="*/ 70403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687330 w 3177243"/>
              <a:gd name="connsiteY2" fmla="*/ 874886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687330 w 3177243"/>
              <a:gd name="connsiteY2" fmla="*/ 874886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91703 w 3177243"/>
              <a:gd name="connsiteY1" fmla="*/ 496254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675038 w 3177243"/>
              <a:gd name="connsiteY1" fmla="*/ 508477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675038 w 3177243"/>
              <a:gd name="connsiteY1" fmla="*/ 508477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55036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55036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516148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13414"/>
              <a:gd name="connsiteY0" fmla="*/ 130117 h 5076146"/>
              <a:gd name="connsiteX1" fmla="*/ 516148 w 3113414"/>
              <a:gd name="connsiteY1" fmla="*/ 532921 h 5076146"/>
              <a:gd name="connsiteX2" fmla="*/ 503995 w 3113414"/>
              <a:gd name="connsiteY2" fmla="*/ 899331 h 5076146"/>
              <a:gd name="connsiteX3" fmla="*/ 436452 w 3113414"/>
              <a:gd name="connsiteY3" fmla="*/ 1340916 h 5076146"/>
              <a:gd name="connsiteX4" fmla="*/ 320620 w 3113414"/>
              <a:gd name="connsiteY4" fmla="*/ 2242620 h 5076146"/>
              <a:gd name="connsiteX5" fmla="*/ 308408 w 3113414"/>
              <a:gd name="connsiteY5" fmla="*/ 2474628 h 5076146"/>
              <a:gd name="connsiteX6" fmla="*/ 100798 w 3113414"/>
              <a:gd name="connsiteY6" fmla="*/ 2987490 h 5076146"/>
              <a:gd name="connsiteX7" fmla="*/ 3099 w 3113414"/>
              <a:gd name="connsiteY7" fmla="*/ 3390453 h 5076146"/>
              <a:gd name="connsiteX8" fmla="*/ 39706 w 3113414"/>
              <a:gd name="connsiteY8" fmla="*/ 3948097 h 5076146"/>
              <a:gd name="connsiteX9" fmla="*/ 190249 w 3113414"/>
              <a:gd name="connsiteY9" fmla="*/ 4367357 h 5076146"/>
              <a:gd name="connsiteX10" fmla="*/ 585218 w 3113414"/>
              <a:gd name="connsiteY10" fmla="*/ 4623844 h 5076146"/>
              <a:gd name="connsiteX11" fmla="*/ 870176 w 3113414"/>
              <a:gd name="connsiteY11" fmla="*/ 4733663 h 5076146"/>
              <a:gd name="connsiteX12" fmla="*/ 1370883 w 3113414"/>
              <a:gd name="connsiteY12" fmla="*/ 4880194 h 5076146"/>
              <a:gd name="connsiteX13" fmla="*/ 1851228 w 3113414"/>
              <a:gd name="connsiteY13" fmla="*/ 5034942 h 5076146"/>
              <a:gd name="connsiteX14" fmla="*/ 2262384 w 3113414"/>
              <a:gd name="connsiteY14" fmla="*/ 5075570 h 5076146"/>
              <a:gd name="connsiteX15" fmla="*/ 2938139 w 3113414"/>
              <a:gd name="connsiteY15" fmla="*/ 5014492 h 5076146"/>
              <a:gd name="connsiteX16" fmla="*/ 3068400 w 3113414"/>
              <a:gd name="connsiteY16" fmla="*/ 4941249 h 5076146"/>
              <a:gd name="connsiteX17" fmla="*/ 3056187 w 3113414"/>
              <a:gd name="connsiteY17" fmla="*/ 4880194 h 5076146"/>
              <a:gd name="connsiteX18" fmla="*/ 2412086 w 3113414"/>
              <a:gd name="connsiteY18" fmla="*/ 3588127 h 5076146"/>
              <a:gd name="connsiteX19" fmla="*/ 1529643 w 3113414"/>
              <a:gd name="connsiteY19" fmla="*/ 3366031 h 5076146"/>
              <a:gd name="connsiteX20" fmla="*/ 1089999 w 3113414"/>
              <a:gd name="connsiteY20" fmla="*/ 3048545 h 5076146"/>
              <a:gd name="connsiteX21" fmla="*/ 1260971 w 3113414"/>
              <a:gd name="connsiteY21" fmla="*/ 2804325 h 5076146"/>
              <a:gd name="connsiteX22" fmla="*/ 1297609 w 3113414"/>
              <a:gd name="connsiteY22" fmla="*/ 2560105 h 5076146"/>
              <a:gd name="connsiteX23" fmla="*/ 1138848 w 3113414"/>
              <a:gd name="connsiteY23" fmla="*/ 2474628 h 5076146"/>
              <a:gd name="connsiteX24" fmla="*/ 894601 w 3113414"/>
              <a:gd name="connsiteY24" fmla="*/ 2511261 h 5076146"/>
              <a:gd name="connsiteX25" fmla="*/ 699203 w 3113414"/>
              <a:gd name="connsiteY25" fmla="*/ 2315886 h 5076146"/>
              <a:gd name="connsiteX26" fmla="*/ 613786 w 3113414"/>
              <a:gd name="connsiteY26" fmla="*/ 1607626 h 5076146"/>
              <a:gd name="connsiteX27" fmla="*/ 735840 w 3113414"/>
              <a:gd name="connsiteY27" fmla="*/ 960465 h 5076146"/>
              <a:gd name="connsiteX28" fmla="*/ 1138848 w 3113414"/>
              <a:gd name="connsiteY28" fmla="*/ 691823 h 5076146"/>
              <a:gd name="connsiteX29" fmla="*/ 1651767 w 3113414"/>
              <a:gd name="connsiteY29" fmla="*/ 557502 h 5076146"/>
              <a:gd name="connsiteX30" fmla="*/ 2030350 w 3113414"/>
              <a:gd name="connsiteY30" fmla="*/ 313282 h 5076146"/>
              <a:gd name="connsiteX31" fmla="*/ 2140261 w 3113414"/>
              <a:gd name="connsiteY31" fmla="*/ 69062 h 5076146"/>
              <a:gd name="connsiteX32" fmla="*/ 2005925 w 3113414"/>
              <a:gd name="connsiteY32" fmla="*/ 8008 h 5076146"/>
              <a:gd name="connsiteX33" fmla="*/ 1627342 w 3113414"/>
              <a:gd name="connsiteY33" fmla="*/ 215594 h 5076146"/>
              <a:gd name="connsiteX34" fmla="*/ 760265 w 3113414"/>
              <a:gd name="connsiteY34" fmla="*/ 435392 h 5076146"/>
              <a:gd name="connsiteX35" fmla="*/ 601555 w 3113414"/>
              <a:gd name="connsiteY35" fmla="*/ 154539 h 5076146"/>
              <a:gd name="connsiteX36" fmla="*/ 406256 w 3113414"/>
              <a:gd name="connsiteY36" fmla="*/ 130117 h 5076146"/>
              <a:gd name="connsiteX0" fmla="*/ 406256 w 3152697"/>
              <a:gd name="connsiteY0" fmla="*/ 130117 h 5076146"/>
              <a:gd name="connsiteX1" fmla="*/ 516148 w 3152697"/>
              <a:gd name="connsiteY1" fmla="*/ 532921 h 5076146"/>
              <a:gd name="connsiteX2" fmla="*/ 503995 w 3152697"/>
              <a:gd name="connsiteY2" fmla="*/ 899331 h 5076146"/>
              <a:gd name="connsiteX3" fmla="*/ 436452 w 3152697"/>
              <a:gd name="connsiteY3" fmla="*/ 1340916 h 5076146"/>
              <a:gd name="connsiteX4" fmla="*/ 320620 w 3152697"/>
              <a:gd name="connsiteY4" fmla="*/ 2242620 h 5076146"/>
              <a:gd name="connsiteX5" fmla="*/ 308408 w 3152697"/>
              <a:gd name="connsiteY5" fmla="*/ 2474628 h 5076146"/>
              <a:gd name="connsiteX6" fmla="*/ 100798 w 3152697"/>
              <a:gd name="connsiteY6" fmla="*/ 2987490 h 5076146"/>
              <a:gd name="connsiteX7" fmla="*/ 3099 w 3152697"/>
              <a:gd name="connsiteY7" fmla="*/ 3390453 h 5076146"/>
              <a:gd name="connsiteX8" fmla="*/ 39706 w 3152697"/>
              <a:gd name="connsiteY8" fmla="*/ 3948097 h 5076146"/>
              <a:gd name="connsiteX9" fmla="*/ 190249 w 3152697"/>
              <a:gd name="connsiteY9" fmla="*/ 4367357 h 5076146"/>
              <a:gd name="connsiteX10" fmla="*/ 585218 w 3152697"/>
              <a:gd name="connsiteY10" fmla="*/ 4623844 h 5076146"/>
              <a:gd name="connsiteX11" fmla="*/ 870176 w 3152697"/>
              <a:gd name="connsiteY11" fmla="*/ 4733663 h 5076146"/>
              <a:gd name="connsiteX12" fmla="*/ 1370883 w 3152697"/>
              <a:gd name="connsiteY12" fmla="*/ 4880194 h 5076146"/>
              <a:gd name="connsiteX13" fmla="*/ 1851228 w 3152697"/>
              <a:gd name="connsiteY13" fmla="*/ 5034942 h 5076146"/>
              <a:gd name="connsiteX14" fmla="*/ 2262384 w 3152697"/>
              <a:gd name="connsiteY14" fmla="*/ 5075570 h 5076146"/>
              <a:gd name="connsiteX15" fmla="*/ 2938139 w 3152697"/>
              <a:gd name="connsiteY15" fmla="*/ 5014492 h 5076146"/>
              <a:gd name="connsiteX16" fmla="*/ 3068400 w 3152697"/>
              <a:gd name="connsiteY16" fmla="*/ 4941249 h 5076146"/>
              <a:gd name="connsiteX17" fmla="*/ 3056187 w 3152697"/>
              <a:gd name="connsiteY17" fmla="*/ 4880194 h 5076146"/>
              <a:gd name="connsiteX18" fmla="*/ 3115585 w 3152697"/>
              <a:gd name="connsiteY18" fmla="*/ 4142272 h 5076146"/>
              <a:gd name="connsiteX19" fmla="*/ 2412086 w 3152697"/>
              <a:gd name="connsiteY19" fmla="*/ 3588127 h 5076146"/>
              <a:gd name="connsiteX20" fmla="*/ 1529643 w 3152697"/>
              <a:gd name="connsiteY20" fmla="*/ 3366031 h 5076146"/>
              <a:gd name="connsiteX21" fmla="*/ 1089999 w 3152697"/>
              <a:gd name="connsiteY21" fmla="*/ 3048545 h 5076146"/>
              <a:gd name="connsiteX22" fmla="*/ 1260971 w 3152697"/>
              <a:gd name="connsiteY22" fmla="*/ 2804325 h 5076146"/>
              <a:gd name="connsiteX23" fmla="*/ 1297609 w 3152697"/>
              <a:gd name="connsiteY23" fmla="*/ 2560105 h 5076146"/>
              <a:gd name="connsiteX24" fmla="*/ 1138848 w 3152697"/>
              <a:gd name="connsiteY24" fmla="*/ 2474628 h 5076146"/>
              <a:gd name="connsiteX25" fmla="*/ 894601 w 3152697"/>
              <a:gd name="connsiteY25" fmla="*/ 2511261 h 5076146"/>
              <a:gd name="connsiteX26" fmla="*/ 699203 w 3152697"/>
              <a:gd name="connsiteY26" fmla="*/ 2315886 h 5076146"/>
              <a:gd name="connsiteX27" fmla="*/ 613786 w 3152697"/>
              <a:gd name="connsiteY27" fmla="*/ 1607626 h 5076146"/>
              <a:gd name="connsiteX28" fmla="*/ 735840 w 3152697"/>
              <a:gd name="connsiteY28" fmla="*/ 960465 h 5076146"/>
              <a:gd name="connsiteX29" fmla="*/ 1138848 w 3152697"/>
              <a:gd name="connsiteY29" fmla="*/ 691823 h 5076146"/>
              <a:gd name="connsiteX30" fmla="*/ 1651767 w 3152697"/>
              <a:gd name="connsiteY30" fmla="*/ 557502 h 5076146"/>
              <a:gd name="connsiteX31" fmla="*/ 2030350 w 3152697"/>
              <a:gd name="connsiteY31" fmla="*/ 313282 h 5076146"/>
              <a:gd name="connsiteX32" fmla="*/ 2140261 w 3152697"/>
              <a:gd name="connsiteY32" fmla="*/ 69062 h 5076146"/>
              <a:gd name="connsiteX33" fmla="*/ 2005925 w 3152697"/>
              <a:gd name="connsiteY33" fmla="*/ 8008 h 5076146"/>
              <a:gd name="connsiteX34" fmla="*/ 1627342 w 3152697"/>
              <a:gd name="connsiteY34" fmla="*/ 215594 h 5076146"/>
              <a:gd name="connsiteX35" fmla="*/ 760265 w 3152697"/>
              <a:gd name="connsiteY35" fmla="*/ 435392 h 5076146"/>
              <a:gd name="connsiteX36" fmla="*/ 601555 w 3152697"/>
              <a:gd name="connsiteY36" fmla="*/ 154539 h 5076146"/>
              <a:gd name="connsiteX37" fmla="*/ 406256 w 3152697"/>
              <a:gd name="connsiteY37" fmla="*/ 130117 h 5076146"/>
              <a:gd name="connsiteX0" fmla="*/ 406256 w 3227267"/>
              <a:gd name="connsiteY0" fmla="*/ 130117 h 5076146"/>
              <a:gd name="connsiteX1" fmla="*/ 516148 w 3227267"/>
              <a:gd name="connsiteY1" fmla="*/ 532921 h 5076146"/>
              <a:gd name="connsiteX2" fmla="*/ 503995 w 3227267"/>
              <a:gd name="connsiteY2" fmla="*/ 899331 h 5076146"/>
              <a:gd name="connsiteX3" fmla="*/ 436452 w 3227267"/>
              <a:gd name="connsiteY3" fmla="*/ 1340916 h 5076146"/>
              <a:gd name="connsiteX4" fmla="*/ 320620 w 3227267"/>
              <a:gd name="connsiteY4" fmla="*/ 2242620 h 5076146"/>
              <a:gd name="connsiteX5" fmla="*/ 308408 w 3227267"/>
              <a:gd name="connsiteY5" fmla="*/ 2474628 h 5076146"/>
              <a:gd name="connsiteX6" fmla="*/ 100798 w 3227267"/>
              <a:gd name="connsiteY6" fmla="*/ 2987490 h 5076146"/>
              <a:gd name="connsiteX7" fmla="*/ 3099 w 3227267"/>
              <a:gd name="connsiteY7" fmla="*/ 3390453 h 5076146"/>
              <a:gd name="connsiteX8" fmla="*/ 39706 w 3227267"/>
              <a:gd name="connsiteY8" fmla="*/ 3948097 h 5076146"/>
              <a:gd name="connsiteX9" fmla="*/ 190249 w 3227267"/>
              <a:gd name="connsiteY9" fmla="*/ 4367357 h 5076146"/>
              <a:gd name="connsiteX10" fmla="*/ 585218 w 3227267"/>
              <a:gd name="connsiteY10" fmla="*/ 4623844 h 5076146"/>
              <a:gd name="connsiteX11" fmla="*/ 870176 w 3227267"/>
              <a:gd name="connsiteY11" fmla="*/ 4733663 h 5076146"/>
              <a:gd name="connsiteX12" fmla="*/ 1370883 w 3227267"/>
              <a:gd name="connsiteY12" fmla="*/ 4880194 h 5076146"/>
              <a:gd name="connsiteX13" fmla="*/ 1851228 w 3227267"/>
              <a:gd name="connsiteY13" fmla="*/ 5034942 h 5076146"/>
              <a:gd name="connsiteX14" fmla="*/ 2262384 w 3227267"/>
              <a:gd name="connsiteY14" fmla="*/ 5075570 h 5076146"/>
              <a:gd name="connsiteX15" fmla="*/ 2938139 w 3227267"/>
              <a:gd name="connsiteY15" fmla="*/ 5014492 h 5076146"/>
              <a:gd name="connsiteX16" fmla="*/ 3068400 w 3227267"/>
              <a:gd name="connsiteY16" fmla="*/ 4941249 h 5076146"/>
              <a:gd name="connsiteX17" fmla="*/ 3056187 w 3227267"/>
              <a:gd name="connsiteY17" fmla="*/ 4880194 h 5076146"/>
              <a:gd name="connsiteX18" fmla="*/ 3223141 w 3227267"/>
              <a:gd name="connsiteY18" fmla="*/ 4572498 h 5076146"/>
              <a:gd name="connsiteX19" fmla="*/ 3115585 w 3227267"/>
              <a:gd name="connsiteY19" fmla="*/ 4142272 h 5076146"/>
              <a:gd name="connsiteX20" fmla="*/ 2412086 w 3227267"/>
              <a:gd name="connsiteY20" fmla="*/ 3588127 h 5076146"/>
              <a:gd name="connsiteX21" fmla="*/ 1529643 w 3227267"/>
              <a:gd name="connsiteY21" fmla="*/ 3366031 h 5076146"/>
              <a:gd name="connsiteX22" fmla="*/ 1089999 w 3227267"/>
              <a:gd name="connsiteY22" fmla="*/ 3048545 h 5076146"/>
              <a:gd name="connsiteX23" fmla="*/ 1260971 w 3227267"/>
              <a:gd name="connsiteY23" fmla="*/ 2804325 h 5076146"/>
              <a:gd name="connsiteX24" fmla="*/ 1297609 w 3227267"/>
              <a:gd name="connsiteY24" fmla="*/ 2560105 h 5076146"/>
              <a:gd name="connsiteX25" fmla="*/ 1138848 w 3227267"/>
              <a:gd name="connsiteY25" fmla="*/ 2474628 h 5076146"/>
              <a:gd name="connsiteX26" fmla="*/ 894601 w 3227267"/>
              <a:gd name="connsiteY26" fmla="*/ 2511261 h 5076146"/>
              <a:gd name="connsiteX27" fmla="*/ 699203 w 3227267"/>
              <a:gd name="connsiteY27" fmla="*/ 2315886 h 5076146"/>
              <a:gd name="connsiteX28" fmla="*/ 613786 w 3227267"/>
              <a:gd name="connsiteY28" fmla="*/ 1607626 h 5076146"/>
              <a:gd name="connsiteX29" fmla="*/ 735840 w 3227267"/>
              <a:gd name="connsiteY29" fmla="*/ 960465 h 5076146"/>
              <a:gd name="connsiteX30" fmla="*/ 1138848 w 3227267"/>
              <a:gd name="connsiteY30" fmla="*/ 691823 h 5076146"/>
              <a:gd name="connsiteX31" fmla="*/ 1651767 w 3227267"/>
              <a:gd name="connsiteY31" fmla="*/ 557502 h 5076146"/>
              <a:gd name="connsiteX32" fmla="*/ 2030350 w 3227267"/>
              <a:gd name="connsiteY32" fmla="*/ 313282 h 5076146"/>
              <a:gd name="connsiteX33" fmla="*/ 2140261 w 3227267"/>
              <a:gd name="connsiteY33" fmla="*/ 69062 h 5076146"/>
              <a:gd name="connsiteX34" fmla="*/ 2005925 w 3227267"/>
              <a:gd name="connsiteY34" fmla="*/ 8008 h 5076146"/>
              <a:gd name="connsiteX35" fmla="*/ 1627342 w 3227267"/>
              <a:gd name="connsiteY35" fmla="*/ 215594 h 5076146"/>
              <a:gd name="connsiteX36" fmla="*/ 760265 w 3227267"/>
              <a:gd name="connsiteY36" fmla="*/ 435392 h 5076146"/>
              <a:gd name="connsiteX37" fmla="*/ 601555 w 3227267"/>
              <a:gd name="connsiteY37" fmla="*/ 154539 h 5076146"/>
              <a:gd name="connsiteX38" fmla="*/ 406256 w 3227267"/>
              <a:gd name="connsiteY38"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529643 w 3227266"/>
              <a:gd name="connsiteY22" fmla="*/ 3366031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529643 w 3227266"/>
              <a:gd name="connsiteY22" fmla="*/ 3366031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617644 w 3227266"/>
              <a:gd name="connsiteY22" fmla="*/ 3356253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5038"/>
              <a:gd name="connsiteY0" fmla="*/ 130117 h 5076146"/>
              <a:gd name="connsiteX1" fmla="*/ 516148 w 3225038"/>
              <a:gd name="connsiteY1" fmla="*/ 532921 h 5076146"/>
              <a:gd name="connsiteX2" fmla="*/ 503995 w 3225038"/>
              <a:gd name="connsiteY2" fmla="*/ 899331 h 5076146"/>
              <a:gd name="connsiteX3" fmla="*/ 436452 w 3225038"/>
              <a:gd name="connsiteY3" fmla="*/ 1340916 h 5076146"/>
              <a:gd name="connsiteX4" fmla="*/ 320620 w 3225038"/>
              <a:gd name="connsiteY4" fmla="*/ 2242620 h 5076146"/>
              <a:gd name="connsiteX5" fmla="*/ 308408 w 3225038"/>
              <a:gd name="connsiteY5" fmla="*/ 2474628 h 5076146"/>
              <a:gd name="connsiteX6" fmla="*/ 100798 w 3225038"/>
              <a:gd name="connsiteY6" fmla="*/ 2987490 h 5076146"/>
              <a:gd name="connsiteX7" fmla="*/ 3099 w 3225038"/>
              <a:gd name="connsiteY7" fmla="*/ 3390453 h 5076146"/>
              <a:gd name="connsiteX8" fmla="*/ 39706 w 3225038"/>
              <a:gd name="connsiteY8" fmla="*/ 3948097 h 5076146"/>
              <a:gd name="connsiteX9" fmla="*/ 190249 w 3225038"/>
              <a:gd name="connsiteY9" fmla="*/ 4367357 h 5076146"/>
              <a:gd name="connsiteX10" fmla="*/ 585218 w 3225038"/>
              <a:gd name="connsiteY10" fmla="*/ 4623844 h 5076146"/>
              <a:gd name="connsiteX11" fmla="*/ 870176 w 3225038"/>
              <a:gd name="connsiteY11" fmla="*/ 4733663 h 5076146"/>
              <a:gd name="connsiteX12" fmla="*/ 1370883 w 3225038"/>
              <a:gd name="connsiteY12" fmla="*/ 4880194 h 5076146"/>
              <a:gd name="connsiteX13" fmla="*/ 1851228 w 3225038"/>
              <a:gd name="connsiteY13" fmla="*/ 5034942 h 5076146"/>
              <a:gd name="connsiteX14" fmla="*/ 2262384 w 3225038"/>
              <a:gd name="connsiteY14" fmla="*/ 5075570 h 5076146"/>
              <a:gd name="connsiteX15" fmla="*/ 2938139 w 3225038"/>
              <a:gd name="connsiteY15" fmla="*/ 5014492 h 5076146"/>
              <a:gd name="connsiteX16" fmla="*/ 3068400 w 3225038"/>
              <a:gd name="connsiteY16" fmla="*/ 4941249 h 5076146"/>
              <a:gd name="connsiteX17" fmla="*/ 3056187 w 3225038"/>
              <a:gd name="connsiteY17" fmla="*/ 4880194 h 5076146"/>
              <a:gd name="connsiteX18" fmla="*/ 3223141 w 3225038"/>
              <a:gd name="connsiteY18" fmla="*/ 4572498 h 5076146"/>
              <a:gd name="connsiteX19" fmla="*/ 3115585 w 3225038"/>
              <a:gd name="connsiteY19" fmla="*/ 4142272 h 5076146"/>
              <a:gd name="connsiteX20" fmla="*/ 2763582 w 3225038"/>
              <a:gd name="connsiteY20" fmla="*/ 3770714 h 5076146"/>
              <a:gd name="connsiteX21" fmla="*/ 2412086 w 3225038"/>
              <a:gd name="connsiteY21" fmla="*/ 3588127 h 5076146"/>
              <a:gd name="connsiteX22" fmla="*/ 1903131 w 3225038"/>
              <a:gd name="connsiteY22" fmla="*/ 3408933 h 5076146"/>
              <a:gd name="connsiteX23" fmla="*/ 1617644 w 3225038"/>
              <a:gd name="connsiteY23" fmla="*/ 3356253 h 5076146"/>
              <a:gd name="connsiteX24" fmla="*/ 1089999 w 3225038"/>
              <a:gd name="connsiteY24" fmla="*/ 3048545 h 5076146"/>
              <a:gd name="connsiteX25" fmla="*/ 1260971 w 3225038"/>
              <a:gd name="connsiteY25" fmla="*/ 2804325 h 5076146"/>
              <a:gd name="connsiteX26" fmla="*/ 1297609 w 3225038"/>
              <a:gd name="connsiteY26" fmla="*/ 2560105 h 5076146"/>
              <a:gd name="connsiteX27" fmla="*/ 1138848 w 3225038"/>
              <a:gd name="connsiteY27" fmla="*/ 2474628 h 5076146"/>
              <a:gd name="connsiteX28" fmla="*/ 894601 w 3225038"/>
              <a:gd name="connsiteY28" fmla="*/ 2511261 h 5076146"/>
              <a:gd name="connsiteX29" fmla="*/ 699203 w 3225038"/>
              <a:gd name="connsiteY29" fmla="*/ 2315886 h 5076146"/>
              <a:gd name="connsiteX30" fmla="*/ 613786 w 3225038"/>
              <a:gd name="connsiteY30" fmla="*/ 1607626 h 5076146"/>
              <a:gd name="connsiteX31" fmla="*/ 735840 w 3225038"/>
              <a:gd name="connsiteY31" fmla="*/ 960465 h 5076146"/>
              <a:gd name="connsiteX32" fmla="*/ 1138848 w 3225038"/>
              <a:gd name="connsiteY32" fmla="*/ 691823 h 5076146"/>
              <a:gd name="connsiteX33" fmla="*/ 1651767 w 3225038"/>
              <a:gd name="connsiteY33" fmla="*/ 557502 h 5076146"/>
              <a:gd name="connsiteX34" fmla="*/ 2030350 w 3225038"/>
              <a:gd name="connsiteY34" fmla="*/ 313282 h 5076146"/>
              <a:gd name="connsiteX35" fmla="*/ 2140261 w 3225038"/>
              <a:gd name="connsiteY35" fmla="*/ 69062 h 5076146"/>
              <a:gd name="connsiteX36" fmla="*/ 2005925 w 3225038"/>
              <a:gd name="connsiteY36" fmla="*/ 8008 h 5076146"/>
              <a:gd name="connsiteX37" fmla="*/ 1627342 w 3225038"/>
              <a:gd name="connsiteY37" fmla="*/ 215594 h 5076146"/>
              <a:gd name="connsiteX38" fmla="*/ 760265 w 3225038"/>
              <a:gd name="connsiteY38" fmla="*/ 435392 h 5076146"/>
              <a:gd name="connsiteX39" fmla="*/ 601555 w 3225038"/>
              <a:gd name="connsiteY39" fmla="*/ 154539 h 5076146"/>
              <a:gd name="connsiteX40" fmla="*/ 406256 w 3225038"/>
              <a:gd name="connsiteY40" fmla="*/ 130117 h 5076146"/>
              <a:gd name="connsiteX0" fmla="*/ 406256 w 3152505"/>
              <a:gd name="connsiteY0" fmla="*/ 130117 h 5076146"/>
              <a:gd name="connsiteX1" fmla="*/ 516148 w 3152505"/>
              <a:gd name="connsiteY1" fmla="*/ 532921 h 5076146"/>
              <a:gd name="connsiteX2" fmla="*/ 503995 w 3152505"/>
              <a:gd name="connsiteY2" fmla="*/ 899331 h 5076146"/>
              <a:gd name="connsiteX3" fmla="*/ 436452 w 3152505"/>
              <a:gd name="connsiteY3" fmla="*/ 1340916 h 5076146"/>
              <a:gd name="connsiteX4" fmla="*/ 320620 w 3152505"/>
              <a:gd name="connsiteY4" fmla="*/ 2242620 h 5076146"/>
              <a:gd name="connsiteX5" fmla="*/ 308408 w 3152505"/>
              <a:gd name="connsiteY5" fmla="*/ 2474628 h 5076146"/>
              <a:gd name="connsiteX6" fmla="*/ 100798 w 3152505"/>
              <a:gd name="connsiteY6" fmla="*/ 2987490 h 5076146"/>
              <a:gd name="connsiteX7" fmla="*/ 3099 w 3152505"/>
              <a:gd name="connsiteY7" fmla="*/ 3390453 h 5076146"/>
              <a:gd name="connsiteX8" fmla="*/ 39706 w 3152505"/>
              <a:gd name="connsiteY8" fmla="*/ 3948097 h 5076146"/>
              <a:gd name="connsiteX9" fmla="*/ 190249 w 3152505"/>
              <a:gd name="connsiteY9" fmla="*/ 4367357 h 5076146"/>
              <a:gd name="connsiteX10" fmla="*/ 585218 w 3152505"/>
              <a:gd name="connsiteY10" fmla="*/ 4623844 h 5076146"/>
              <a:gd name="connsiteX11" fmla="*/ 870176 w 3152505"/>
              <a:gd name="connsiteY11" fmla="*/ 4733663 h 5076146"/>
              <a:gd name="connsiteX12" fmla="*/ 1370883 w 3152505"/>
              <a:gd name="connsiteY12" fmla="*/ 4880194 h 5076146"/>
              <a:gd name="connsiteX13" fmla="*/ 1851228 w 3152505"/>
              <a:gd name="connsiteY13" fmla="*/ 5034942 h 5076146"/>
              <a:gd name="connsiteX14" fmla="*/ 2262384 w 3152505"/>
              <a:gd name="connsiteY14" fmla="*/ 5075570 h 5076146"/>
              <a:gd name="connsiteX15" fmla="*/ 2938139 w 3152505"/>
              <a:gd name="connsiteY15" fmla="*/ 5014492 h 5076146"/>
              <a:gd name="connsiteX16" fmla="*/ 3068400 w 3152505"/>
              <a:gd name="connsiteY16" fmla="*/ 4941249 h 5076146"/>
              <a:gd name="connsiteX17" fmla="*/ 3056187 w 3152505"/>
              <a:gd name="connsiteY17" fmla="*/ 4880194 h 5076146"/>
              <a:gd name="connsiteX18" fmla="*/ 3135141 w 3152505"/>
              <a:gd name="connsiteY18" fmla="*/ 4572498 h 5076146"/>
              <a:gd name="connsiteX19" fmla="*/ 3115585 w 3152505"/>
              <a:gd name="connsiteY19" fmla="*/ 4142272 h 5076146"/>
              <a:gd name="connsiteX20" fmla="*/ 2763582 w 3152505"/>
              <a:gd name="connsiteY20" fmla="*/ 3770714 h 5076146"/>
              <a:gd name="connsiteX21" fmla="*/ 2412086 w 3152505"/>
              <a:gd name="connsiteY21" fmla="*/ 3588127 h 5076146"/>
              <a:gd name="connsiteX22" fmla="*/ 1903131 w 3152505"/>
              <a:gd name="connsiteY22" fmla="*/ 3408933 h 5076146"/>
              <a:gd name="connsiteX23" fmla="*/ 1617644 w 3152505"/>
              <a:gd name="connsiteY23" fmla="*/ 3356253 h 5076146"/>
              <a:gd name="connsiteX24" fmla="*/ 1089999 w 3152505"/>
              <a:gd name="connsiteY24" fmla="*/ 3048545 h 5076146"/>
              <a:gd name="connsiteX25" fmla="*/ 1260971 w 3152505"/>
              <a:gd name="connsiteY25" fmla="*/ 2804325 h 5076146"/>
              <a:gd name="connsiteX26" fmla="*/ 1297609 w 3152505"/>
              <a:gd name="connsiteY26" fmla="*/ 2560105 h 5076146"/>
              <a:gd name="connsiteX27" fmla="*/ 1138848 w 3152505"/>
              <a:gd name="connsiteY27" fmla="*/ 2474628 h 5076146"/>
              <a:gd name="connsiteX28" fmla="*/ 894601 w 3152505"/>
              <a:gd name="connsiteY28" fmla="*/ 2511261 h 5076146"/>
              <a:gd name="connsiteX29" fmla="*/ 699203 w 3152505"/>
              <a:gd name="connsiteY29" fmla="*/ 2315886 h 5076146"/>
              <a:gd name="connsiteX30" fmla="*/ 613786 w 3152505"/>
              <a:gd name="connsiteY30" fmla="*/ 1607626 h 5076146"/>
              <a:gd name="connsiteX31" fmla="*/ 735840 w 3152505"/>
              <a:gd name="connsiteY31" fmla="*/ 960465 h 5076146"/>
              <a:gd name="connsiteX32" fmla="*/ 1138848 w 3152505"/>
              <a:gd name="connsiteY32" fmla="*/ 691823 h 5076146"/>
              <a:gd name="connsiteX33" fmla="*/ 1651767 w 3152505"/>
              <a:gd name="connsiteY33" fmla="*/ 557502 h 5076146"/>
              <a:gd name="connsiteX34" fmla="*/ 2030350 w 3152505"/>
              <a:gd name="connsiteY34" fmla="*/ 313282 h 5076146"/>
              <a:gd name="connsiteX35" fmla="*/ 2140261 w 3152505"/>
              <a:gd name="connsiteY35" fmla="*/ 69062 h 5076146"/>
              <a:gd name="connsiteX36" fmla="*/ 2005925 w 3152505"/>
              <a:gd name="connsiteY36" fmla="*/ 8008 h 5076146"/>
              <a:gd name="connsiteX37" fmla="*/ 1627342 w 3152505"/>
              <a:gd name="connsiteY37" fmla="*/ 215594 h 5076146"/>
              <a:gd name="connsiteX38" fmla="*/ 760265 w 3152505"/>
              <a:gd name="connsiteY38" fmla="*/ 435392 h 5076146"/>
              <a:gd name="connsiteX39" fmla="*/ 601555 w 3152505"/>
              <a:gd name="connsiteY39" fmla="*/ 154539 h 5076146"/>
              <a:gd name="connsiteX40" fmla="*/ 406256 w 3152505"/>
              <a:gd name="connsiteY40" fmla="*/ 130117 h 5076146"/>
              <a:gd name="connsiteX0" fmla="*/ 406256 w 3152505"/>
              <a:gd name="connsiteY0" fmla="*/ 130117 h 5076146"/>
              <a:gd name="connsiteX1" fmla="*/ 516148 w 3152505"/>
              <a:gd name="connsiteY1" fmla="*/ 532921 h 5076146"/>
              <a:gd name="connsiteX2" fmla="*/ 503995 w 3152505"/>
              <a:gd name="connsiteY2" fmla="*/ 899331 h 5076146"/>
              <a:gd name="connsiteX3" fmla="*/ 436452 w 3152505"/>
              <a:gd name="connsiteY3" fmla="*/ 1340916 h 5076146"/>
              <a:gd name="connsiteX4" fmla="*/ 320620 w 3152505"/>
              <a:gd name="connsiteY4" fmla="*/ 2242620 h 5076146"/>
              <a:gd name="connsiteX5" fmla="*/ 308408 w 3152505"/>
              <a:gd name="connsiteY5" fmla="*/ 2474628 h 5076146"/>
              <a:gd name="connsiteX6" fmla="*/ 100798 w 3152505"/>
              <a:gd name="connsiteY6" fmla="*/ 2987490 h 5076146"/>
              <a:gd name="connsiteX7" fmla="*/ 3099 w 3152505"/>
              <a:gd name="connsiteY7" fmla="*/ 3390453 h 5076146"/>
              <a:gd name="connsiteX8" fmla="*/ 39706 w 3152505"/>
              <a:gd name="connsiteY8" fmla="*/ 3948097 h 5076146"/>
              <a:gd name="connsiteX9" fmla="*/ 190249 w 3152505"/>
              <a:gd name="connsiteY9" fmla="*/ 4367357 h 5076146"/>
              <a:gd name="connsiteX10" fmla="*/ 585218 w 3152505"/>
              <a:gd name="connsiteY10" fmla="*/ 4623844 h 5076146"/>
              <a:gd name="connsiteX11" fmla="*/ 870176 w 3152505"/>
              <a:gd name="connsiteY11" fmla="*/ 4733663 h 5076146"/>
              <a:gd name="connsiteX12" fmla="*/ 1370883 w 3152505"/>
              <a:gd name="connsiteY12" fmla="*/ 4880194 h 5076146"/>
              <a:gd name="connsiteX13" fmla="*/ 1851228 w 3152505"/>
              <a:gd name="connsiteY13" fmla="*/ 5034942 h 5076146"/>
              <a:gd name="connsiteX14" fmla="*/ 2262384 w 3152505"/>
              <a:gd name="connsiteY14" fmla="*/ 5075570 h 5076146"/>
              <a:gd name="connsiteX15" fmla="*/ 2938139 w 3152505"/>
              <a:gd name="connsiteY15" fmla="*/ 5014492 h 5076146"/>
              <a:gd name="connsiteX16" fmla="*/ 3009733 w 3152505"/>
              <a:gd name="connsiteY16" fmla="*/ 4911915 h 5076146"/>
              <a:gd name="connsiteX17" fmla="*/ 3056187 w 3152505"/>
              <a:gd name="connsiteY17" fmla="*/ 4880194 h 5076146"/>
              <a:gd name="connsiteX18" fmla="*/ 3135141 w 3152505"/>
              <a:gd name="connsiteY18" fmla="*/ 4572498 h 5076146"/>
              <a:gd name="connsiteX19" fmla="*/ 3115585 w 3152505"/>
              <a:gd name="connsiteY19" fmla="*/ 4142272 h 5076146"/>
              <a:gd name="connsiteX20" fmla="*/ 2763582 w 3152505"/>
              <a:gd name="connsiteY20" fmla="*/ 3770714 h 5076146"/>
              <a:gd name="connsiteX21" fmla="*/ 2412086 w 3152505"/>
              <a:gd name="connsiteY21" fmla="*/ 3588127 h 5076146"/>
              <a:gd name="connsiteX22" fmla="*/ 1903131 w 3152505"/>
              <a:gd name="connsiteY22" fmla="*/ 3408933 h 5076146"/>
              <a:gd name="connsiteX23" fmla="*/ 1617644 w 3152505"/>
              <a:gd name="connsiteY23" fmla="*/ 3356253 h 5076146"/>
              <a:gd name="connsiteX24" fmla="*/ 1089999 w 3152505"/>
              <a:gd name="connsiteY24" fmla="*/ 3048545 h 5076146"/>
              <a:gd name="connsiteX25" fmla="*/ 1260971 w 3152505"/>
              <a:gd name="connsiteY25" fmla="*/ 2804325 h 5076146"/>
              <a:gd name="connsiteX26" fmla="*/ 1297609 w 3152505"/>
              <a:gd name="connsiteY26" fmla="*/ 2560105 h 5076146"/>
              <a:gd name="connsiteX27" fmla="*/ 1138848 w 3152505"/>
              <a:gd name="connsiteY27" fmla="*/ 2474628 h 5076146"/>
              <a:gd name="connsiteX28" fmla="*/ 894601 w 3152505"/>
              <a:gd name="connsiteY28" fmla="*/ 2511261 h 5076146"/>
              <a:gd name="connsiteX29" fmla="*/ 699203 w 3152505"/>
              <a:gd name="connsiteY29" fmla="*/ 2315886 h 5076146"/>
              <a:gd name="connsiteX30" fmla="*/ 613786 w 3152505"/>
              <a:gd name="connsiteY30" fmla="*/ 1607626 h 5076146"/>
              <a:gd name="connsiteX31" fmla="*/ 735840 w 3152505"/>
              <a:gd name="connsiteY31" fmla="*/ 960465 h 5076146"/>
              <a:gd name="connsiteX32" fmla="*/ 1138848 w 3152505"/>
              <a:gd name="connsiteY32" fmla="*/ 691823 h 5076146"/>
              <a:gd name="connsiteX33" fmla="*/ 1651767 w 3152505"/>
              <a:gd name="connsiteY33" fmla="*/ 557502 h 5076146"/>
              <a:gd name="connsiteX34" fmla="*/ 2030350 w 3152505"/>
              <a:gd name="connsiteY34" fmla="*/ 313282 h 5076146"/>
              <a:gd name="connsiteX35" fmla="*/ 2140261 w 3152505"/>
              <a:gd name="connsiteY35" fmla="*/ 69062 h 5076146"/>
              <a:gd name="connsiteX36" fmla="*/ 2005925 w 3152505"/>
              <a:gd name="connsiteY36" fmla="*/ 8008 h 5076146"/>
              <a:gd name="connsiteX37" fmla="*/ 1627342 w 3152505"/>
              <a:gd name="connsiteY37" fmla="*/ 215594 h 5076146"/>
              <a:gd name="connsiteX38" fmla="*/ 760265 w 3152505"/>
              <a:gd name="connsiteY38" fmla="*/ 435392 h 5076146"/>
              <a:gd name="connsiteX39" fmla="*/ 601555 w 3152505"/>
              <a:gd name="connsiteY39" fmla="*/ 154539 h 5076146"/>
              <a:gd name="connsiteX40" fmla="*/ 406256 w 3152505"/>
              <a:gd name="connsiteY40" fmla="*/ 130117 h 5076146"/>
              <a:gd name="connsiteX0" fmla="*/ 406256 w 3152505"/>
              <a:gd name="connsiteY0" fmla="*/ 130117 h 5078297"/>
              <a:gd name="connsiteX1" fmla="*/ 516148 w 3152505"/>
              <a:gd name="connsiteY1" fmla="*/ 532921 h 5078297"/>
              <a:gd name="connsiteX2" fmla="*/ 503995 w 3152505"/>
              <a:gd name="connsiteY2" fmla="*/ 899331 h 5078297"/>
              <a:gd name="connsiteX3" fmla="*/ 436452 w 3152505"/>
              <a:gd name="connsiteY3" fmla="*/ 1340916 h 5078297"/>
              <a:gd name="connsiteX4" fmla="*/ 320620 w 3152505"/>
              <a:gd name="connsiteY4" fmla="*/ 2242620 h 5078297"/>
              <a:gd name="connsiteX5" fmla="*/ 308408 w 3152505"/>
              <a:gd name="connsiteY5" fmla="*/ 2474628 h 5078297"/>
              <a:gd name="connsiteX6" fmla="*/ 100798 w 3152505"/>
              <a:gd name="connsiteY6" fmla="*/ 2987490 h 5078297"/>
              <a:gd name="connsiteX7" fmla="*/ 3099 w 3152505"/>
              <a:gd name="connsiteY7" fmla="*/ 3390453 h 5078297"/>
              <a:gd name="connsiteX8" fmla="*/ 39706 w 3152505"/>
              <a:gd name="connsiteY8" fmla="*/ 3948097 h 5078297"/>
              <a:gd name="connsiteX9" fmla="*/ 190249 w 3152505"/>
              <a:gd name="connsiteY9" fmla="*/ 4367357 h 5078297"/>
              <a:gd name="connsiteX10" fmla="*/ 585218 w 3152505"/>
              <a:gd name="connsiteY10" fmla="*/ 4623844 h 5078297"/>
              <a:gd name="connsiteX11" fmla="*/ 870176 w 3152505"/>
              <a:gd name="connsiteY11" fmla="*/ 4733663 h 5078297"/>
              <a:gd name="connsiteX12" fmla="*/ 1370883 w 3152505"/>
              <a:gd name="connsiteY12" fmla="*/ 4880194 h 5078297"/>
              <a:gd name="connsiteX13" fmla="*/ 1851228 w 3152505"/>
              <a:gd name="connsiteY13" fmla="*/ 5034942 h 5078297"/>
              <a:gd name="connsiteX14" fmla="*/ 2262384 w 3152505"/>
              <a:gd name="connsiteY14" fmla="*/ 5075570 h 5078297"/>
              <a:gd name="connsiteX15" fmla="*/ 2908805 w 3152505"/>
              <a:gd name="connsiteY15" fmla="*/ 4975380 h 5078297"/>
              <a:gd name="connsiteX16" fmla="*/ 3009733 w 3152505"/>
              <a:gd name="connsiteY16" fmla="*/ 4911915 h 5078297"/>
              <a:gd name="connsiteX17" fmla="*/ 3056187 w 3152505"/>
              <a:gd name="connsiteY17" fmla="*/ 4880194 h 5078297"/>
              <a:gd name="connsiteX18" fmla="*/ 3135141 w 3152505"/>
              <a:gd name="connsiteY18" fmla="*/ 4572498 h 5078297"/>
              <a:gd name="connsiteX19" fmla="*/ 3115585 w 3152505"/>
              <a:gd name="connsiteY19" fmla="*/ 4142272 h 5078297"/>
              <a:gd name="connsiteX20" fmla="*/ 2763582 w 3152505"/>
              <a:gd name="connsiteY20" fmla="*/ 3770714 h 5078297"/>
              <a:gd name="connsiteX21" fmla="*/ 2412086 w 3152505"/>
              <a:gd name="connsiteY21" fmla="*/ 3588127 h 5078297"/>
              <a:gd name="connsiteX22" fmla="*/ 1903131 w 3152505"/>
              <a:gd name="connsiteY22" fmla="*/ 3408933 h 5078297"/>
              <a:gd name="connsiteX23" fmla="*/ 1617644 w 3152505"/>
              <a:gd name="connsiteY23" fmla="*/ 3356253 h 5078297"/>
              <a:gd name="connsiteX24" fmla="*/ 1089999 w 3152505"/>
              <a:gd name="connsiteY24" fmla="*/ 3048545 h 5078297"/>
              <a:gd name="connsiteX25" fmla="*/ 1260971 w 3152505"/>
              <a:gd name="connsiteY25" fmla="*/ 2804325 h 5078297"/>
              <a:gd name="connsiteX26" fmla="*/ 1297609 w 3152505"/>
              <a:gd name="connsiteY26" fmla="*/ 2560105 h 5078297"/>
              <a:gd name="connsiteX27" fmla="*/ 1138848 w 3152505"/>
              <a:gd name="connsiteY27" fmla="*/ 2474628 h 5078297"/>
              <a:gd name="connsiteX28" fmla="*/ 894601 w 3152505"/>
              <a:gd name="connsiteY28" fmla="*/ 2511261 h 5078297"/>
              <a:gd name="connsiteX29" fmla="*/ 699203 w 3152505"/>
              <a:gd name="connsiteY29" fmla="*/ 2315886 h 5078297"/>
              <a:gd name="connsiteX30" fmla="*/ 613786 w 3152505"/>
              <a:gd name="connsiteY30" fmla="*/ 1607626 h 5078297"/>
              <a:gd name="connsiteX31" fmla="*/ 735840 w 3152505"/>
              <a:gd name="connsiteY31" fmla="*/ 960465 h 5078297"/>
              <a:gd name="connsiteX32" fmla="*/ 1138848 w 3152505"/>
              <a:gd name="connsiteY32" fmla="*/ 691823 h 5078297"/>
              <a:gd name="connsiteX33" fmla="*/ 1651767 w 3152505"/>
              <a:gd name="connsiteY33" fmla="*/ 557502 h 5078297"/>
              <a:gd name="connsiteX34" fmla="*/ 2030350 w 3152505"/>
              <a:gd name="connsiteY34" fmla="*/ 313282 h 5078297"/>
              <a:gd name="connsiteX35" fmla="*/ 2140261 w 3152505"/>
              <a:gd name="connsiteY35" fmla="*/ 69062 h 5078297"/>
              <a:gd name="connsiteX36" fmla="*/ 2005925 w 3152505"/>
              <a:gd name="connsiteY36" fmla="*/ 8008 h 5078297"/>
              <a:gd name="connsiteX37" fmla="*/ 1627342 w 3152505"/>
              <a:gd name="connsiteY37" fmla="*/ 215594 h 5078297"/>
              <a:gd name="connsiteX38" fmla="*/ 760265 w 3152505"/>
              <a:gd name="connsiteY38" fmla="*/ 435392 h 5078297"/>
              <a:gd name="connsiteX39" fmla="*/ 601555 w 3152505"/>
              <a:gd name="connsiteY39" fmla="*/ 154539 h 5078297"/>
              <a:gd name="connsiteX40" fmla="*/ 406256 w 3152505"/>
              <a:gd name="connsiteY40" fmla="*/ 130117 h 5078297"/>
              <a:gd name="connsiteX0" fmla="*/ 406256 w 3152505"/>
              <a:gd name="connsiteY0" fmla="*/ 130117 h 5043139"/>
              <a:gd name="connsiteX1" fmla="*/ 516148 w 3152505"/>
              <a:gd name="connsiteY1" fmla="*/ 532921 h 5043139"/>
              <a:gd name="connsiteX2" fmla="*/ 503995 w 3152505"/>
              <a:gd name="connsiteY2" fmla="*/ 899331 h 5043139"/>
              <a:gd name="connsiteX3" fmla="*/ 436452 w 3152505"/>
              <a:gd name="connsiteY3" fmla="*/ 1340916 h 5043139"/>
              <a:gd name="connsiteX4" fmla="*/ 320620 w 3152505"/>
              <a:gd name="connsiteY4" fmla="*/ 2242620 h 5043139"/>
              <a:gd name="connsiteX5" fmla="*/ 308408 w 3152505"/>
              <a:gd name="connsiteY5" fmla="*/ 2474628 h 5043139"/>
              <a:gd name="connsiteX6" fmla="*/ 100798 w 3152505"/>
              <a:gd name="connsiteY6" fmla="*/ 2987490 h 5043139"/>
              <a:gd name="connsiteX7" fmla="*/ 3099 w 3152505"/>
              <a:gd name="connsiteY7" fmla="*/ 3390453 h 5043139"/>
              <a:gd name="connsiteX8" fmla="*/ 39706 w 3152505"/>
              <a:gd name="connsiteY8" fmla="*/ 3948097 h 5043139"/>
              <a:gd name="connsiteX9" fmla="*/ 190249 w 3152505"/>
              <a:gd name="connsiteY9" fmla="*/ 4367357 h 5043139"/>
              <a:gd name="connsiteX10" fmla="*/ 585218 w 3152505"/>
              <a:gd name="connsiteY10" fmla="*/ 4623844 h 5043139"/>
              <a:gd name="connsiteX11" fmla="*/ 870176 w 3152505"/>
              <a:gd name="connsiteY11" fmla="*/ 4733663 h 5043139"/>
              <a:gd name="connsiteX12" fmla="*/ 1370883 w 3152505"/>
              <a:gd name="connsiteY12" fmla="*/ 4880194 h 5043139"/>
              <a:gd name="connsiteX13" fmla="*/ 1851228 w 3152505"/>
              <a:gd name="connsiteY13" fmla="*/ 5034942 h 5043139"/>
              <a:gd name="connsiteX14" fmla="*/ 2213494 w 3152505"/>
              <a:gd name="connsiteY14" fmla="*/ 5016903 h 5043139"/>
              <a:gd name="connsiteX15" fmla="*/ 2908805 w 3152505"/>
              <a:gd name="connsiteY15" fmla="*/ 4975380 h 5043139"/>
              <a:gd name="connsiteX16" fmla="*/ 3009733 w 3152505"/>
              <a:gd name="connsiteY16" fmla="*/ 4911915 h 5043139"/>
              <a:gd name="connsiteX17" fmla="*/ 3056187 w 3152505"/>
              <a:gd name="connsiteY17" fmla="*/ 4880194 h 5043139"/>
              <a:gd name="connsiteX18" fmla="*/ 3135141 w 3152505"/>
              <a:gd name="connsiteY18" fmla="*/ 4572498 h 5043139"/>
              <a:gd name="connsiteX19" fmla="*/ 3115585 w 3152505"/>
              <a:gd name="connsiteY19" fmla="*/ 4142272 h 5043139"/>
              <a:gd name="connsiteX20" fmla="*/ 2763582 w 3152505"/>
              <a:gd name="connsiteY20" fmla="*/ 3770714 h 5043139"/>
              <a:gd name="connsiteX21" fmla="*/ 2412086 w 3152505"/>
              <a:gd name="connsiteY21" fmla="*/ 3588127 h 5043139"/>
              <a:gd name="connsiteX22" fmla="*/ 1903131 w 3152505"/>
              <a:gd name="connsiteY22" fmla="*/ 3408933 h 5043139"/>
              <a:gd name="connsiteX23" fmla="*/ 1617644 w 3152505"/>
              <a:gd name="connsiteY23" fmla="*/ 3356253 h 5043139"/>
              <a:gd name="connsiteX24" fmla="*/ 1089999 w 3152505"/>
              <a:gd name="connsiteY24" fmla="*/ 3048545 h 5043139"/>
              <a:gd name="connsiteX25" fmla="*/ 1260971 w 3152505"/>
              <a:gd name="connsiteY25" fmla="*/ 2804325 h 5043139"/>
              <a:gd name="connsiteX26" fmla="*/ 1297609 w 3152505"/>
              <a:gd name="connsiteY26" fmla="*/ 2560105 h 5043139"/>
              <a:gd name="connsiteX27" fmla="*/ 1138848 w 3152505"/>
              <a:gd name="connsiteY27" fmla="*/ 2474628 h 5043139"/>
              <a:gd name="connsiteX28" fmla="*/ 894601 w 3152505"/>
              <a:gd name="connsiteY28" fmla="*/ 2511261 h 5043139"/>
              <a:gd name="connsiteX29" fmla="*/ 699203 w 3152505"/>
              <a:gd name="connsiteY29" fmla="*/ 2315886 h 5043139"/>
              <a:gd name="connsiteX30" fmla="*/ 613786 w 3152505"/>
              <a:gd name="connsiteY30" fmla="*/ 1607626 h 5043139"/>
              <a:gd name="connsiteX31" fmla="*/ 735840 w 3152505"/>
              <a:gd name="connsiteY31" fmla="*/ 960465 h 5043139"/>
              <a:gd name="connsiteX32" fmla="*/ 1138848 w 3152505"/>
              <a:gd name="connsiteY32" fmla="*/ 691823 h 5043139"/>
              <a:gd name="connsiteX33" fmla="*/ 1651767 w 3152505"/>
              <a:gd name="connsiteY33" fmla="*/ 557502 h 5043139"/>
              <a:gd name="connsiteX34" fmla="*/ 2030350 w 3152505"/>
              <a:gd name="connsiteY34" fmla="*/ 313282 h 5043139"/>
              <a:gd name="connsiteX35" fmla="*/ 2140261 w 3152505"/>
              <a:gd name="connsiteY35" fmla="*/ 69062 h 5043139"/>
              <a:gd name="connsiteX36" fmla="*/ 2005925 w 3152505"/>
              <a:gd name="connsiteY36" fmla="*/ 8008 h 5043139"/>
              <a:gd name="connsiteX37" fmla="*/ 1627342 w 3152505"/>
              <a:gd name="connsiteY37" fmla="*/ 215594 h 5043139"/>
              <a:gd name="connsiteX38" fmla="*/ 760265 w 3152505"/>
              <a:gd name="connsiteY38" fmla="*/ 435392 h 5043139"/>
              <a:gd name="connsiteX39" fmla="*/ 601555 w 3152505"/>
              <a:gd name="connsiteY39" fmla="*/ 154539 h 5043139"/>
              <a:gd name="connsiteX40" fmla="*/ 406256 w 3152505"/>
              <a:gd name="connsiteY40" fmla="*/ 130117 h 5043139"/>
              <a:gd name="connsiteX0" fmla="*/ 406256 w 3152505"/>
              <a:gd name="connsiteY0" fmla="*/ 130117 h 5016903"/>
              <a:gd name="connsiteX1" fmla="*/ 516148 w 3152505"/>
              <a:gd name="connsiteY1" fmla="*/ 532921 h 5016903"/>
              <a:gd name="connsiteX2" fmla="*/ 503995 w 3152505"/>
              <a:gd name="connsiteY2" fmla="*/ 899331 h 5016903"/>
              <a:gd name="connsiteX3" fmla="*/ 436452 w 3152505"/>
              <a:gd name="connsiteY3" fmla="*/ 1340916 h 5016903"/>
              <a:gd name="connsiteX4" fmla="*/ 320620 w 3152505"/>
              <a:gd name="connsiteY4" fmla="*/ 2242620 h 5016903"/>
              <a:gd name="connsiteX5" fmla="*/ 308408 w 3152505"/>
              <a:gd name="connsiteY5" fmla="*/ 2474628 h 5016903"/>
              <a:gd name="connsiteX6" fmla="*/ 100798 w 3152505"/>
              <a:gd name="connsiteY6" fmla="*/ 2987490 h 5016903"/>
              <a:gd name="connsiteX7" fmla="*/ 3099 w 3152505"/>
              <a:gd name="connsiteY7" fmla="*/ 3390453 h 5016903"/>
              <a:gd name="connsiteX8" fmla="*/ 39706 w 3152505"/>
              <a:gd name="connsiteY8" fmla="*/ 3948097 h 5016903"/>
              <a:gd name="connsiteX9" fmla="*/ 190249 w 3152505"/>
              <a:gd name="connsiteY9" fmla="*/ 4367357 h 5016903"/>
              <a:gd name="connsiteX10" fmla="*/ 585218 w 3152505"/>
              <a:gd name="connsiteY10" fmla="*/ 4623844 h 5016903"/>
              <a:gd name="connsiteX11" fmla="*/ 870176 w 3152505"/>
              <a:gd name="connsiteY11" fmla="*/ 4733663 h 5016903"/>
              <a:gd name="connsiteX12" fmla="*/ 1370883 w 3152505"/>
              <a:gd name="connsiteY12" fmla="*/ 4880194 h 5016903"/>
              <a:gd name="connsiteX13" fmla="*/ 1900118 w 3152505"/>
              <a:gd name="connsiteY13" fmla="*/ 4976275 h 5016903"/>
              <a:gd name="connsiteX14" fmla="*/ 2213494 w 3152505"/>
              <a:gd name="connsiteY14" fmla="*/ 5016903 h 5016903"/>
              <a:gd name="connsiteX15" fmla="*/ 2908805 w 3152505"/>
              <a:gd name="connsiteY15" fmla="*/ 4975380 h 5016903"/>
              <a:gd name="connsiteX16" fmla="*/ 3009733 w 3152505"/>
              <a:gd name="connsiteY16" fmla="*/ 4911915 h 5016903"/>
              <a:gd name="connsiteX17" fmla="*/ 3056187 w 3152505"/>
              <a:gd name="connsiteY17" fmla="*/ 4880194 h 5016903"/>
              <a:gd name="connsiteX18" fmla="*/ 3135141 w 3152505"/>
              <a:gd name="connsiteY18" fmla="*/ 4572498 h 5016903"/>
              <a:gd name="connsiteX19" fmla="*/ 3115585 w 3152505"/>
              <a:gd name="connsiteY19" fmla="*/ 4142272 h 5016903"/>
              <a:gd name="connsiteX20" fmla="*/ 2763582 w 3152505"/>
              <a:gd name="connsiteY20" fmla="*/ 3770714 h 5016903"/>
              <a:gd name="connsiteX21" fmla="*/ 2412086 w 3152505"/>
              <a:gd name="connsiteY21" fmla="*/ 3588127 h 5016903"/>
              <a:gd name="connsiteX22" fmla="*/ 1903131 w 3152505"/>
              <a:gd name="connsiteY22" fmla="*/ 3408933 h 5016903"/>
              <a:gd name="connsiteX23" fmla="*/ 1617644 w 3152505"/>
              <a:gd name="connsiteY23" fmla="*/ 3356253 h 5016903"/>
              <a:gd name="connsiteX24" fmla="*/ 1089999 w 3152505"/>
              <a:gd name="connsiteY24" fmla="*/ 3048545 h 5016903"/>
              <a:gd name="connsiteX25" fmla="*/ 1260971 w 3152505"/>
              <a:gd name="connsiteY25" fmla="*/ 2804325 h 5016903"/>
              <a:gd name="connsiteX26" fmla="*/ 1297609 w 3152505"/>
              <a:gd name="connsiteY26" fmla="*/ 2560105 h 5016903"/>
              <a:gd name="connsiteX27" fmla="*/ 1138848 w 3152505"/>
              <a:gd name="connsiteY27" fmla="*/ 2474628 h 5016903"/>
              <a:gd name="connsiteX28" fmla="*/ 894601 w 3152505"/>
              <a:gd name="connsiteY28" fmla="*/ 2511261 h 5016903"/>
              <a:gd name="connsiteX29" fmla="*/ 699203 w 3152505"/>
              <a:gd name="connsiteY29" fmla="*/ 2315886 h 5016903"/>
              <a:gd name="connsiteX30" fmla="*/ 613786 w 3152505"/>
              <a:gd name="connsiteY30" fmla="*/ 1607626 h 5016903"/>
              <a:gd name="connsiteX31" fmla="*/ 735840 w 3152505"/>
              <a:gd name="connsiteY31" fmla="*/ 960465 h 5016903"/>
              <a:gd name="connsiteX32" fmla="*/ 1138848 w 3152505"/>
              <a:gd name="connsiteY32" fmla="*/ 691823 h 5016903"/>
              <a:gd name="connsiteX33" fmla="*/ 1651767 w 3152505"/>
              <a:gd name="connsiteY33" fmla="*/ 557502 h 5016903"/>
              <a:gd name="connsiteX34" fmla="*/ 2030350 w 3152505"/>
              <a:gd name="connsiteY34" fmla="*/ 313282 h 5016903"/>
              <a:gd name="connsiteX35" fmla="*/ 2140261 w 3152505"/>
              <a:gd name="connsiteY35" fmla="*/ 69062 h 5016903"/>
              <a:gd name="connsiteX36" fmla="*/ 2005925 w 3152505"/>
              <a:gd name="connsiteY36" fmla="*/ 8008 h 5016903"/>
              <a:gd name="connsiteX37" fmla="*/ 1627342 w 3152505"/>
              <a:gd name="connsiteY37" fmla="*/ 215594 h 5016903"/>
              <a:gd name="connsiteX38" fmla="*/ 760265 w 3152505"/>
              <a:gd name="connsiteY38" fmla="*/ 435392 h 5016903"/>
              <a:gd name="connsiteX39" fmla="*/ 601555 w 3152505"/>
              <a:gd name="connsiteY39" fmla="*/ 154539 h 5016903"/>
              <a:gd name="connsiteX40" fmla="*/ 406256 w 3152505"/>
              <a:gd name="connsiteY40" fmla="*/ 130117 h 5016903"/>
              <a:gd name="connsiteX0" fmla="*/ 406256 w 3152505"/>
              <a:gd name="connsiteY0" fmla="*/ 130117 h 4981183"/>
              <a:gd name="connsiteX1" fmla="*/ 516148 w 3152505"/>
              <a:gd name="connsiteY1" fmla="*/ 532921 h 4981183"/>
              <a:gd name="connsiteX2" fmla="*/ 503995 w 3152505"/>
              <a:gd name="connsiteY2" fmla="*/ 899331 h 4981183"/>
              <a:gd name="connsiteX3" fmla="*/ 436452 w 3152505"/>
              <a:gd name="connsiteY3" fmla="*/ 1340916 h 4981183"/>
              <a:gd name="connsiteX4" fmla="*/ 320620 w 3152505"/>
              <a:gd name="connsiteY4" fmla="*/ 2242620 h 4981183"/>
              <a:gd name="connsiteX5" fmla="*/ 308408 w 3152505"/>
              <a:gd name="connsiteY5" fmla="*/ 2474628 h 4981183"/>
              <a:gd name="connsiteX6" fmla="*/ 100798 w 3152505"/>
              <a:gd name="connsiteY6" fmla="*/ 2987490 h 4981183"/>
              <a:gd name="connsiteX7" fmla="*/ 3099 w 3152505"/>
              <a:gd name="connsiteY7" fmla="*/ 3390453 h 4981183"/>
              <a:gd name="connsiteX8" fmla="*/ 39706 w 3152505"/>
              <a:gd name="connsiteY8" fmla="*/ 3948097 h 4981183"/>
              <a:gd name="connsiteX9" fmla="*/ 190249 w 3152505"/>
              <a:gd name="connsiteY9" fmla="*/ 4367357 h 4981183"/>
              <a:gd name="connsiteX10" fmla="*/ 585218 w 3152505"/>
              <a:gd name="connsiteY10" fmla="*/ 4623844 h 4981183"/>
              <a:gd name="connsiteX11" fmla="*/ 870176 w 3152505"/>
              <a:gd name="connsiteY11" fmla="*/ 4733663 h 4981183"/>
              <a:gd name="connsiteX12" fmla="*/ 1370883 w 3152505"/>
              <a:gd name="connsiteY12" fmla="*/ 4880194 h 4981183"/>
              <a:gd name="connsiteX13" fmla="*/ 1900118 w 3152505"/>
              <a:gd name="connsiteY13" fmla="*/ 4976275 h 4981183"/>
              <a:gd name="connsiteX14" fmla="*/ 2223272 w 3152505"/>
              <a:gd name="connsiteY14" fmla="*/ 4968014 h 4981183"/>
              <a:gd name="connsiteX15" fmla="*/ 2908805 w 3152505"/>
              <a:gd name="connsiteY15" fmla="*/ 4975380 h 4981183"/>
              <a:gd name="connsiteX16" fmla="*/ 3009733 w 3152505"/>
              <a:gd name="connsiteY16" fmla="*/ 4911915 h 4981183"/>
              <a:gd name="connsiteX17" fmla="*/ 3056187 w 3152505"/>
              <a:gd name="connsiteY17" fmla="*/ 4880194 h 4981183"/>
              <a:gd name="connsiteX18" fmla="*/ 3135141 w 3152505"/>
              <a:gd name="connsiteY18" fmla="*/ 4572498 h 4981183"/>
              <a:gd name="connsiteX19" fmla="*/ 3115585 w 3152505"/>
              <a:gd name="connsiteY19" fmla="*/ 4142272 h 4981183"/>
              <a:gd name="connsiteX20" fmla="*/ 2763582 w 3152505"/>
              <a:gd name="connsiteY20" fmla="*/ 3770714 h 4981183"/>
              <a:gd name="connsiteX21" fmla="*/ 2412086 w 3152505"/>
              <a:gd name="connsiteY21" fmla="*/ 3588127 h 4981183"/>
              <a:gd name="connsiteX22" fmla="*/ 1903131 w 3152505"/>
              <a:gd name="connsiteY22" fmla="*/ 3408933 h 4981183"/>
              <a:gd name="connsiteX23" fmla="*/ 1617644 w 3152505"/>
              <a:gd name="connsiteY23" fmla="*/ 3356253 h 4981183"/>
              <a:gd name="connsiteX24" fmla="*/ 1089999 w 3152505"/>
              <a:gd name="connsiteY24" fmla="*/ 3048545 h 4981183"/>
              <a:gd name="connsiteX25" fmla="*/ 1260971 w 3152505"/>
              <a:gd name="connsiteY25" fmla="*/ 2804325 h 4981183"/>
              <a:gd name="connsiteX26" fmla="*/ 1297609 w 3152505"/>
              <a:gd name="connsiteY26" fmla="*/ 2560105 h 4981183"/>
              <a:gd name="connsiteX27" fmla="*/ 1138848 w 3152505"/>
              <a:gd name="connsiteY27" fmla="*/ 2474628 h 4981183"/>
              <a:gd name="connsiteX28" fmla="*/ 894601 w 3152505"/>
              <a:gd name="connsiteY28" fmla="*/ 2511261 h 4981183"/>
              <a:gd name="connsiteX29" fmla="*/ 699203 w 3152505"/>
              <a:gd name="connsiteY29" fmla="*/ 2315886 h 4981183"/>
              <a:gd name="connsiteX30" fmla="*/ 613786 w 3152505"/>
              <a:gd name="connsiteY30" fmla="*/ 1607626 h 4981183"/>
              <a:gd name="connsiteX31" fmla="*/ 735840 w 3152505"/>
              <a:gd name="connsiteY31" fmla="*/ 960465 h 4981183"/>
              <a:gd name="connsiteX32" fmla="*/ 1138848 w 3152505"/>
              <a:gd name="connsiteY32" fmla="*/ 691823 h 4981183"/>
              <a:gd name="connsiteX33" fmla="*/ 1651767 w 3152505"/>
              <a:gd name="connsiteY33" fmla="*/ 557502 h 4981183"/>
              <a:gd name="connsiteX34" fmla="*/ 2030350 w 3152505"/>
              <a:gd name="connsiteY34" fmla="*/ 313282 h 4981183"/>
              <a:gd name="connsiteX35" fmla="*/ 2140261 w 3152505"/>
              <a:gd name="connsiteY35" fmla="*/ 69062 h 4981183"/>
              <a:gd name="connsiteX36" fmla="*/ 2005925 w 3152505"/>
              <a:gd name="connsiteY36" fmla="*/ 8008 h 4981183"/>
              <a:gd name="connsiteX37" fmla="*/ 1627342 w 3152505"/>
              <a:gd name="connsiteY37" fmla="*/ 215594 h 4981183"/>
              <a:gd name="connsiteX38" fmla="*/ 760265 w 3152505"/>
              <a:gd name="connsiteY38" fmla="*/ 435392 h 4981183"/>
              <a:gd name="connsiteX39" fmla="*/ 601555 w 3152505"/>
              <a:gd name="connsiteY39" fmla="*/ 154539 h 4981183"/>
              <a:gd name="connsiteX40" fmla="*/ 406256 w 3152505"/>
              <a:gd name="connsiteY40" fmla="*/ 130117 h 4981183"/>
              <a:gd name="connsiteX0" fmla="*/ 406256 w 3152505"/>
              <a:gd name="connsiteY0" fmla="*/ 130117 h 4979122"/>
              <a:gd name="connsiteX1" fmla="*/ 516148 w 3152505"/>
              <a:gd name="connsiteY1" fmla="*/ 532921 h 4979122"/>
              <a:gd name="connsiteX2" fmla="*/ 503995 w 3152505"/>
              <a:gd name="connsiteY2" fmla="*/ 899331 h 4979122"/>
              <a:gd name="connsiteX3" fmla="*/ 436452 w 3152505"/>
              <a:gd name="connsiteY3" fmla="*/ 1340916 h 4979122"/>
              <a:gd name="connsiteX4" fmla="*/ 320620 w 3152505"/>
              <a:gd name="connsiteY4" fmla="*/ 2242620 h 4979122"/>
              <a:gd name="connsiteX5" fmla="*/ 308408 w 3152505"/>
              <a:gd name="connsiteY5" fmla="*/ 2474628 h 4979122"/>
              <a:gd name="connsiteX6" fmla="*/ 100798 w 3152505"/>
              <a:gd name="connsiteY6" fmla="*/ 2987490 h 4979122"/>
              <a:gd name="connsiteX7" fmla="*/ 3099 w 3152505"/>
              <a:gd name="connsiteY7" fmla="*/ 3390453 h 4979122"/>
              <a:gd name="connsiteX8" fmla="*/ 39706 w 3152505"/>
              <a:gd name="connsiteY8" fmla="*/ 3948097 h 4979122"/>
              <a:gd name="connsiteX9" fmla="*/ 190249 w 3152505"/>
              <a:gd name="connsiteY9" fmla="*/ 4367357 h 4979122"/>
              <a:gd name="connsiteX10" fmla="*/ 585218 w 3152505"/>
              <a:gd name="connsiteY10" fmla="*/ 4623844 h 4979122"/>
              <a:gd name="connsiteX11" fmla="*/ 870176 w 3152505"/>
              <a:gd name="connsiteY11" fmla="*/ 4733663 h 4979122"/>
              <a:gd name="connsiteX12" fmla="*/ 1370883 w 3152505"/>
              <a:gd name="connsiteY12" fmla="*/ 4880194 h 4979122"/>
              <a:gd name="connsiteX13" fmla="*/ 1880562 w 3152505"/>
              <a:gd name="connsiteY13" fmla="*/ 4937163 h 4979122"/>
              <a:gd name="connsiteX14" fmla="*/ 2223272 w 3152505"/>
              <a:gd name="connsiteY14" fmla="*/ 4968014 h 4979122"/>
              <a:gd name="connsiteX15" fmla="*/ 2908805 w 3152505"/>
              <a:gd name="connsiteY15" fmla="*/ 4975380 h 4979122"/>
              <a:gd name="connsiteX16" fmla="*/ 3009733 w 3152505"/>
              <a:gd name="connsiteY16" fmla="*/ 4911915 h 4979122"/>
              <a:gd name="connsiteX17" fmla="*/ 3056187 w 3152505"/>
              <a:gd name="connsiteY17" fmla="*/ 4880194 h 4979122"/>
              <a:gd name="connsiteX18" fmla="*/ 3135141 w 3152505"/>
              <a:gd name="connsiteY18" fmla="*/ 4572498 h 4979122"/>
              <a:gd name="connsiteX19" fmla="*/ 3115585 w 3152505"/>
              <a:gd name="connsiteY19" fmla="*/ 4142272 h 4979122"/>
              <a:gd name="connsiteX20" fmla="*/ 2763582 w 3152505"/>
              <a:gd name="connsiteY20" fmla="*/ 3770714 h 4979122"/>
              <a:gd name="connsiteX21" fmla="*/ 2412086 w 3152505"/>
              <a:gd name="connsiteY21" fmla="*/ 3588127 h 4979122"/>
              <a:gd name="connsiteX22" fmla="*/ 1903131 w 3152505"/>
              <a:gd name="connsiteY22" fmla="*/ 3408933 h 4979122"/>
              <a:gd name="connsiteX23" fmla="*/ 1617644 w 3152505"/>
              <a:gd name="connsiteY23" fmla="*/ 3356253 h 4979122"/>
              <a:gd name="connsiteX24" fmla="*/ 1089999 w 3152505"/>
              <a:gd name="connsiteY24" fmla="*/ 3048545 h 4979122"/>
              <a:gd name="connsiteX25" fmla="*/ 1260971 w 3152505"/>
              <a:gd name="connsiteY25" fmla="*/ 2804325 h 4979122"/>
              <a:gd name="connsiteX26" fmla="*/ 1297609 w 3152505"/>
              <a:gd name="connsiteY26" fmla="*/ 2560105 h 4979122"/>
              <a:gd name="connsiteX27" fmla="*/ 1138848 w 3152505"/>
              <a:gd name="connsiteY27" fmla="*/ 2474628 h 4979122"/>
              <a:gd name="connsiteX28" fmla="*/ 894601 w 3152505"/>
              <a:gd name="connsiteY28" fmla="*/ 2511261 h 4979122"/>
              <a:gd name="connsiteX29" fmla="*/ 699203 w 3152505"/>
              <a:gd name="connsiteY29" fmla="*/ 2315886 h 4979122"/>
              <a:gd name="connsiteX30" fmla="*/ 613786 w 3152505"/>
              <a:gd name="connsiteY30" fmla="*/ 1607626 h 4979122"/>
              <a:gd name="connsiteX31" fmla="*/ 735840 w 3152505"/>
              <a:gd name="connsiteY31" fmla="*/ 960465 h 4979122"/>
              <a:gd name="connsiteX32" fmla="*/ 1138848 w 3152505"/>
              <a:gd name="connsiteY32" fmla="*/ 691823 h 4979122"/>
              <a:gd name="connsiteX33" fmla="*/ 1651767 w 3152505"/>
              <a:gd name="connsiteY33" fmla="*/ 557502 h 4979122"/>
              <a:gd name="connsiteX34" fmla="*/ 2030350 w 3152505"/>
              <a:gd name="connsiteY34" fmla="*/ 313282 h 4979122"/>
              <a:gd name="connsiteX35" fmla="*/ 2140261 w 3152505"/>
              <a:gd name="connsiteY35" fmla="*/ 69062 h 4979122"/>
              <a:gd name="connsiteX36" fmla="*/ 2005925 w 3152505"/>
              <a:gd name="connsiteY36" fmla="*/ 8008 h 4979122"/>
              <a:gd name="connsiteX37" fmla="*/ 1627342 w 3152505"/>
              <a:gd name="connsiteY37" fmla="*/ 215594 h 4979122"/>
              <a:gd name="connsiteX38" fmla="*/ 760265 w 3152505"/>
              <a:gd name="connsiteY38" fmla="*/ 435392 h 4979122"/>
              <a:gd name="connsiteX39" fmla="*/ 601555 w 3152505"/>
              <a:gd name="connsiteY39" fmla="*/ 154539 h 4979122"/>
              <a:gd name="connsiteX40" fmla="*/ 406256 w 3152505"/>
              <a:gd name="connsiteY40" fmla="*/ 130117 h 4979122"/>
              <a:gd name="connsiteX0" fmla="*/ 406256 w 3135141"/>
              <a:gd name="connsiteY0" fmla="*/ 130117 h 4979122"/>
              <a:gd name="connsiteX1" fmla="*/ 516148 w 3135141"/>
              <a:gd name="connsiteY1" fmla="*/ 532921 h 4979122"/>
              <a:gd name="connsiteX2" fmla="*/ 503995 w 3135141"/>
              <a:gd name="connsiteY2" fmla="*/ 899331 h 4979122"/>
              <a:gd name="connsiteX3" fmla="*/ 436452 w 3135141"/>
              <a:gd name="connsiteY3" fmla="*/ 1340916 h 4979122"/>
              <a:gd name="connsiteX4" fmla="*/ 320620 w 3135141"/>
              <a:gd name="connsiteY4" fmla="*/ 2242620 h 4979122"/>
              <a:gd name="connsiteX5" fmla="*/ 308408 w 3135141"/>
              <a:gd name="connsiteY5" fmla="*/ 2474628 h 4979122"/>
              <a:gd name="connsiteX6" fmla="*/ 100798 w 3135141"/>
              <a:gd name="connsiteY6" fmla="*/ 2987490 h 4979122"/>
              <a:gd name="connsiteX7" fmla="*/ 3099 w 3135141"/>
              <a:gd name="connsiteY7" fmla="*/ 3390453 h 4979122"/>
              <a:gd name="connsiteX8" fmla="*/ 39706 w 3135141"/>
              <a:gd name="connsiteY8" fmla="*/ 3948097 h 4979122"/>
              <a:gd name="connsiteX9" fmla="*/ 190249 w 3135141"/>
              <a:gd name="connsiteY9" fmla="*/ 4367357 h 4979122"/>
              <a:gd name="connsiteX10" fmla="*/ 585218 w 3135141"/>
              <a:gd name="connsiteY10" fmla="*/ 4623844 h 4979122"/>
              <a:gd name="connsiteX11" fmla="*/ 870176 w 3135141"/>
              <a:gd name="connsiteY11" fmla="*/ 4733663 h 4979122"/>
              <a:gd name="connsiteX12" fmla="*/ 1370883 w 3135141"/>
              <a:gd name="connsiteY12" fmla="*/ 4880194 h 4979122"/>
              <a:gd name="connsiteX13" fmla="*/ 1880562 w 3135141"/>
              <a:gd name="connsiteY13" fmla="*/ 4937163 h 4979122"/>
              <a:gd name="connsiteX14" fmla="*/ 2223272 w 3135141"/>
              <a:gd name="connsiteY14" fmla="*/ 4968014 h 4979122"/>
              <a:gd name="connsiteX15" fmla="*/ 2908805 w 3135141"/>
              <a:gd name="connsiteY15" fmla="*/ 4975380 h 4979122"/>
              <a:gd name="connsiteX16" fmla="*/ 3009733 w 3135141"/>
              <a:gd name="connsiteY16" fmla="*/ 4911915 h 4979122"/>
              <a:gd name="connsiteX17" fmla="*/ 3056187 w 3135141"/>
              <a:gd name="connsiteY17" fmla="*/ 4880194 h 4979122"/>
              <a:gd name="connsiteX18" fmla="*/ 3135141 w 3135141"/>
              <a:gd name="connsiteY18" fmla="*/ 4572498 h 4979122"/>
              <a:gd name="connsiteX19" fmla="*/ 3056918 w 3135141"/>
              <a:gd name="connsiteY19" fmla="*/ 4112939 h 4979122"/>
              <a:gd name="connsiteX20" fmla="*/ 2763582 w 3135141"/>
              <a:gd name="connsiteY20" fmla="*/ 3770714 h 4979122"/>
              <a:gd name="connsiteX21" fmla="*/ 2412086 w 3135141"/>
              <a:gd name="connsiteY21" fmla="*/ 3588127 h 4979122"/>
              <a:gd name="connsiteX22" fmla="*/ 1903131 w 3135141"/>
              <a:gd name="connsiteY22" fmla="*/ 3408933 h 4979122"/>
              <a:gd name="connsiteX23" fmla="*/ 1617644 w 3135141"/>
              <a:gd name="connsiteY23" fmla="*/ 3356253 h 4979122"/>
              <a:gd name="connsiteX24" fmla="*/ 1089999 w 3135141"/>
              <a:gd name="connsiteY24" fmla="*/ 3048545 h 4979122"/>
              <a:gd name="connsiteX25" fmla="*/ 1260971 w 3135141"/>
              <a:gd name="connsiteY25" fmla="*/ 2804325 h 4979122"/>
              <a:gd name="connsiteX26" fmla="*/ 1297609 w 3135141"/>
              <a:gd name="connsiteY26" fmla="*/ 2560105 h 4979122"/>
              <a:gd name="connsiteX27" fmla="*/ 1138848 w 3135141"/>
              <a:gd name="connsiteY27" fmla="*/ 2474628 h 4979122"/>
              <a:gd name="connsiteX28" fmla="*/ 894601 w 3135141"/>
              <a:gd name="connsiteY28" fmla="*/ 2511261 h 4979122"/>
              <a:gd name="connsiteX29" fmla="*/ 699203 w 3135141"/>
              <a:gd name="connsiteY29" fmla="*/ 2315886 h 4979122"/>
              <a:gd name="connsiteX30" fmla="*/ 613786 w 3135141"/>
              <a:gd name="connsiteY30" fmla="*/ 1607626 h 4979122"/>
              <a:gd name="connsiteX31" fmla="*/ 735840 w 3135141"/>
              <a:gd name="connsiteY31" fmla="*/ 960465 h 4979122"/>
              <a:gd name="connsiteX32" fmla="*/ 1138848 w 3135141"/>
              <a:gd name="connsiteY32" fmla="*/ 691823 h 4979122"/>
              <a:gd name="connsiteX33" fmla="*/ 1651767 w 3135141"/>
              <a:gd name="connsiteY33" fmla="*/ 557502 h 4979122"/>
              <a:gd name="connsiteX34" fmla="*/ 2030350 w 3135141"/>
              <a:gd name="connsiteY34" fmla="*/ 313282 h 4979122"/>
              <a:gd name="connsiteX35" fmla="*/ 2140261 w 3135141"/>
              <a:gd name="connsiteY35" fmla="*/ 69062 h 4979122"/>
              <a:gd name="connsiteX36" fmla="*/ 2005925 w 3135141"/>
              <a:gd name="connsiteY36" fmla="*/ 8008 h 4979122"/>
              <a:gd name="connsiteX37" fmla="*/ 1627342 w 3135141"/>
              <a:gd name="connsiteY37" fmla="*/ 215594 h 4979122"/>
              <a:gd name="connsiteX38" fmla="*/ 760265 w 3135141"/>
              <a:gd name="connsiteY38" fmla="*/ 435392 h 4979122"/>
              <a:gd name="connsiteX39" fmla="*/ 601555 w 3135141"/>
              <a:gd name="connsiteY39" fmla="*/ 154539 h 4979122"/>
              <a:gd name="connsiteX40" fmla="*/ 406256 w 3135141"/>
              <a:gd name="connsiteY40" fmla="*/ 130117 h 4979122"/>
              <a:gd name="connsiteX0" fmla="*/ 406256 w 3135141"/>
              <a:gd name="connsiteY0" fmla="*/ 130117 h 5001573"/>
              <a:gd name="connsiteX1" fmla="*/ 516148 w 3135141"/>
              <a:gd name="connsiteY1" fmla="*/ 532921 h 5001573"/>
              <a:gd name="connsiteX2" fmla="*/ 503995 w 3135141"/>
              <a:gd name="connsiteY2" fmla="*/ 899331 h 5001573"/>
              <a:gd name="connsiteX3" fmla="*/ 436452 w 3135141"/>
              <a:gd name="connsiteY3" fmla="*/ 1340916 h 5001573"/>
              <a:gd name="connsiteX4" fmla="*/ 320620 w 3135141"/>
              <a:gd name="connsiteY4" fmla="*/ 2242620 h 5001573"/>
              <a:gd name="connsiteX5" fmla="*/ 308408 w 3135141"/>
              <a:gd name="connsiteY5" fmla="*/ 2474628 h 5001573"/>
              <a:gd name="connsiteX6" fmla="*/ 100798 w 3135141"/>
              <a:gd name="connsiteY6" fmla="*/ 2987490 h 5001573"/>
              <a:gd name="connsiteX7" fmla="*/ 3099 w 3135141"/>
              <a:gd name="connsiteY7" fmla="*/ 3390453 h 5001573"/>
              <a:gd name="connsiteX8" fmla="*/ 39706 w 3135141"/>
              <a:gd name="connsiteY8" fmla="*/ 3948097 h 5001573"/>
              <a:gd name="connsiteX9" fmla="*/ 190249 w 3135141"/>
              <a:gd name="connsiteY9" fmla="*/ 4367357 h 5001573"/>
              <a:gd name="connsiteX10" fmla="*/ 585218 w 3135141"/>
              <a:gd name="connsiteY10" fmla="*/ 4623844 h 5001573"/>
              <a:gd name="connsiteX11" fmla="*/ 870176 w 3135141"/>
              <a:gd name="connsiteY11" fmla="*/ 4733663 h 5001573"/>
              <a:gd name="connsiteX12" fmla="*/ 1370883 w 3135141"/>
              <a:gd name="connsiteY12" fmla="*/ 4880194 h 5001573"/>
              <a:gd name="connsiteX13" fmla="*/ 1880562 w 3135141"/>
              <a:gd name="connsiteY13" fmla="*/ 4937163 h 5001573"/>
              <a:gd name="connsiteX14" fmla="*/ 2223272 w 3135141"/>
              <a:gd name="connsiteY14" fmla="*/ 4968014 h 5001573"/>
              <a:gd name="connsiteX15" fmla="*/ 2888435 w 3135141"/>
              <a:gd name="connsiteY15" fmla="*/ 4999825 h 5001573"/>
              <a:gd name="connsiteX16" fmla="*/ 3009733 w 3135141"/>
              <a:gd name="connsiteY16" fmla="*/ 4911915 h 5001573"/>
              <a:gd name="connsiteX17" fmla="*/ 3056187 w 3135141"/>
              <a:gd name="connsiteY17" fmla="*/ 4880194 h 5001573"/>
              <a:gd name="connsiteX18" fmla="*/ 3135141 w 3135141"/>
              <a:gd name="connsiteY18" fmla="*/ 4572498 h 5001573"/>
              <a:gd name="connsiteX19" fmla="*/ 3056918 w 3135141"/>
              <a:gd name="connsiteY19" fmla="*/ 4112939 h 5001573"/>
              <a:gd name="connsiteX20" fmla="*/ 2763582 w 3135141"/>
              <a:gd name="connsiteY20" fmla="*/ 3770714 h 5001573"/>
              <a:gd name="connsiteX21" fmla="*/ 2412086 w 3135141"/>
              <a:gd name="connsiteY21" fmla="*/ 3588127 h 5001573"/>
              <a:gd name="connsiteX22" fmla="*/ 1903131 w 3135141"/>
              <a:gd name="connsiteY22" fmla="*/ 3408933 h 5001573"/>
              <a:gd name="connsiteX23" fmla="*/ 1617644 w 3135141"/>
              <a:gd name="connsiteY23" fmla="*/ 3356253 h 5001573"/>
              <a:gd name="connsiteX24" fmla="*/ 1089999 w 3135141"/>
              <a:gd name="connsiteY24" fmla="*/ 3048545 h 5001573"/>
              <a:gd name="connsiteX25" fmla="*/ 1260971 w 3135141"/>
              <a:gd name="connsiteY25" fmla="*/ 2804325 h 5001573"/>
              <a:gd name="connsiteX26" fmla="*/ 1297609 w 3135141"/>
              <a:gd name="connsiteY26" fmla="*/ 2560105 h 5001573"/>
              <a:gd name="connsiteX27" fmla="*/ 1138848 w 3135141"/>
              <a:gd name="connsiteY27" fmla="*/ 2474628 h 5001573"/>
              <a:gd name="connsiteX28" fmla="*/ 894601 w 3135141"/>
              <a:gd name="connsiteY28" fmla="*/ 2511261 h 5001573"/>
              <a:gd name="connsiteX29" fmla="*/ 699203 w 3135141"/>
              <a:gd name="connsiteY29" fmla="*/ 2315886 h 5001573"/>
              <a:gd name="connsiteX30" fmla="*/ 613786 w 3135141"/>
              <a:gd name="connsiteY30" fmla="*/ 1607626 h 5001573"/>
              <a:gd name="connsiteX31" fmla="*/ 735840 w 3135141"/>
              <a:gd name="connsiteY31" fmla="*/ 960465 h 5001573"/>
              <a:gd name="connsiteX32" fmla="*/ 1138848 w 3135141"/>
              <a:gd name="connsiteY32" fmla="*/ 691823 h 5001573"/>
              <a:gd name="connsiteX33" fmla="*/ 1651767 w 3135141"/>
              <a:gd name="connsiteY33" fmla="*/ 557502 h 5001573"/>
              <a:gd name="connsiteX34" fmla="*/ 2030350 w 3135141"/>
              <a:gd name="connsiteY34" fmla="*/ 313282 h 5001573"/>
              <a:gd name="connsiteX35" fmla="*/ 2140261 w 3135141"/>
              <a:gd name="connsiteY35" fmla="*/ 69062 h 5001573"/>
              <a:gd name="connsiteX36" fmla="*/ 2005925 w 3135141"/>
              <a:gd name="connsiteY36" fmla="*/ 8008 h 5001573"/>
              <a:gd name="connsiteX37" fmla="*/ 1627342 w 3135141"/>
              <a:gd name="connsiteY37" fmla="*/ 215594 h 5001573"/>
              <a:gd name="connsiteX38" fmla="*/ 760265 w 3135141"/>
              <a:gd name="connsiteY38" fmla="*/ 435392 h 5001573"/>
              <a:gd name="connsiteX39" fmla="*/ 601555 w 3135141"/>
              <a:gd name="connsiteY39" fmla="*/ 154539 h 5001573"/>
              <a:gd name="connsiteX40" fmla="*/ 406256 w 3135141"/>
              <a:gd name="connsiteY40" fmla="*/ 130117 h 5001573"/>
              <a:gd name="connsiteX0" fmla="*/ 406256 w 3135141"/>
              <a:gd name="connsiteY0" fmla="*/ 130117 h 5014780"/>
              <a:gd name="connsiteX1" fmla="*/ 516148 w 3135141"/>
              <a:gd name="connsiteY1" fmla="*/ 532921 h 5014780"/>
              <a:gd name="connsiteX2" fmla="*/ 503995 w 3135141"/>
              <a:gd name="connsiteY2" fmla="*/ 899331 h 5014780"/>
              <a:gd name="connsiteX3" fmla="*/ 436452 w 3135141"/>
              <a:gd name="connsiteY3" fmla="*/ 1340916 h 5014780"/>
              <a:gd name="connsiteX4" fmla="*/ 320620 w 3135141"/>
              <a:gd name="connsiteY4" fmla="*/ 2242620 h 5014780"/>
              <a:gd name="connsiteX5" fmla="*/ 308408 w 3135141"/>
              <a:gd name="connsiteY5" fmla="*/ 2474628 h 5014780"/>
              <a:gd name="connsiteX6" fmla="*/ 100798 w 3135141"/>
              <a:gd name="connsiteY6" fmla="*/ 2987490 h 5014780"/>
              <a:gd name="connsiteX7" fmla="*/ 3099 w 3135141"/>
              <a:gd name="connsiteY7" fmla="*/ 3390453 h 5014780"/>
              <a:gd name="connsiteX8" fmla="*/ 39706 w 3135141"/>
              <a:gd name="connsiteY8" fmla="*/ 3948097 h 5014780"/>
              <a:gd name="connsiteX9" fmla="*/ 190249 w 3135141"/>
              <a:gd name="connsiteY9" fmla="*/ 4367357 h 5014780"/>
              <a:gd name="connsiteX10" fmla="*/ 585218 w 3135141"/>
              <a:gd name="connsiteY10" fmla="*/ 4623844 h 5014780"/>
              <a:gd name="connsiteX11" fmla="*/ 870176 w 3135141"/>
              <a:gd name="connsiteY11" fmla="*/ 4733663 h 5014780"/>
              <a:gd name="connsiteX12" fmla="*/ 1370883 w 3135141"/>
              <a:gd name="connsiteY12" fmla="*/ 4880194 h 5014780"/>
              <a:gd name="connsiteX13" fmla="*/ 1880562 w 3135141"/>
              <a:gd name="connsiteY13" fmla="*/ 4937163 h 5014780"/>
              <a:gd name="connsiteX14" fmla="*/ 2532904 w 3135141"/>
              <a:gd name="connsiteY14" fmla="*/ 5008755 h 5014780"/>
              <a:gd name="connsiteX15" fmla="*/ 2888435 w 3135141"/>
              <a:gd name="connsiteY15" fmla="*/ 4999825 h 5014780"/>
              <a:gd name="connsiteX16" fmla="*/ 3009733 w 3135141"/>
              <a:gd name="connsiteY16" fmla="*/ 4911915 h 5014780"/>
              <a:gd name="connsiteX17" fmla="*/ 3056187 w 3135141"/>
              <a:gd name="connsiteY17" fmla="*/ 4880194 h 5014780"/>
              <a:gd name="connsiteX18" fmla="*/ 3135141 w 3135141"/>
              <a:gd name="connsiteY18" fmla="*/ 4572498 h 5014780"/>
              <a:gd name="connsiteX19" fmla="*/ 3056918 w 3135141"/>
              <a:gd name="connsiteY19" fmla="*/ 4112939 h 5014780"/>
              <a:gd name="connsiteX20" fmla="*/ 2763582 w 3135141"/>
              <a:gd name="connsiteY20" fmla="*/ 3770714 h 5014780"/>
              <a:gd name="connsiteX21" fmla="*/ 2412086 w 3135141"/>
              <a:gd name="connsiteY21" fmla="*/ 3588127 h 5014780"/>
              <a:gd name="connsiteX22" fmla="*/ 1903131 w 3135141"/>
              <a:gd name="connsiteY22" fmla="*/ 3408933 h 5014780"/>
              <a:gd name="connsiteX23" fmla="*/ 1617644 w 3135141"/>
              <a:gd name="connsiteY23" fmla="*/ 3356253 h 5014780"/>
              <a:gd name="connsiteX24" fmla="*/ 1089999 w 3135141"/>
              <a:gd name="connsiteY24" fmla="*/ 3048545 h 5014780"/>
              <a:gd name="connsiteX25" fmla="*/ 1260971 w 3135141"/>
              <a:gd name="connsiteY25" fmla="*/ 2804325 h 5014780"/>
              <a:gd name="connsiteX26" fmla="*/ 1297609 w 3135141"/>
              <a:gd name="connsiteY26" fmla="*/ 2560105 h 5014780"/>
              <a:gd name="connsiteX27" fmla="*/ 1138848 w 3135141"/>
              <a:gd name="connsiteY27" fmla="*/ 2474628 h 5014780"/>
              <a:gd name="connsiteX28" fmla="*/ 894601 w 3135141"/>
              <a:gd name="connsiteY28" fmla="*/ 2511261 h 5014780"/>
              <a:gd name="connsiteX29" fmla="*/ 699203 w 3135141"/>
              <a:gd name="connsiteY29" fmla="*/ 2315886 h 5014780"/>
              <a:gd name="connsiteX30" fmla="*/ 613786 w 3135141"/>
              <a:gd name="connsiteY30" fmla="*/ 1607626 h 5014780"/>
              <a:gd name="connsiteX31" fmla="*/ 735840 w 3135141"/>
              <a:gd name="connsiteY31" fmla="*/ 960465 h 5014780"/>
              <a:gd name="connsiteX32" fmla="*/ 1138848 w 3135141"/>
              <a:gd name="connsiteY32" fmla="*/ 691823 h 5014780"/>
              <a:gd name="connsiteX33" fmla="*/ 1651767 w 3135141"/>
              <a:gd name="connsiteY33" fmla="*/ 557502 h 5014780"/>
              <a:gd name="connsiteX34" fmla="*/ 2030350 w 3135141"/>
              <a:gd name="connsiteY34" fmla="*/ 313282 h 5014780"/>
              <a:gd name="connsiteX35" fmla="*/ 2140261 w 3135141"/>
              <a:gd name="connsiteY35" fmla="*/ 69062 h 5014780"/>
              <a:gd name="connsiteX36" fmla="*/ 2005925 w 3135141"/>
              <a:gd name="connsiteY36" fmla="*/ 8008 h 5014780"/>
              <a:gd name="connsiteX37" fmla="*/ 1627342 w 3135141"/>
              <a:gd name="connsiteY37" fmla="*/ 215594 h 5014780"/>
              <a:gd name="connsiteX38" fmla="*/ 760265 w 3135141"/>
              <a:gd name="connsiteY38" fmla="*/ 435392 h 5014780"/>
              <a:gd name="connsiteX39" fmla="*/ 601555 w 3135141"/>
              <a:gd name="connsiteY39" fmla="*/ 154539 h 5014780"/>
              <a:gd name="connsiteX40" fmla="*/ 406256 w 3135141"/>
              <a:gd name="connsiteY40" fmla="*/ 130117 h 5014780"/>
              <a:gd name="connsiteX0" fmla="*/ 406256 w 3135141"/>
              <a:gd name="connsiteY0" fmla="*/ 130117 h 5013614"/>
              <a:gd name="connsiteX1" fmla="*/ 516148 w 3135141"/>
              <a:gd name="connsiteY1" fmla="*/ 532921 h 5013614"/>
              <a:gd name="connsiteX2" fmla="*/ 503995 w 3135141"/>
              <a:gd name="connsiteY2" fmla="*/ 899331 h 5013614"/>
              <a:gd name="connsiteX3" fmla="*/ 436452 w 3135141"/>
              <a:gd name="connsiteY3" fmla="*/ 1340916 h 5013614"/>
              <a:gd name="connsiteX4" fmla="*/ 320620 w 3135141"/>
              <a:gd name="connsiteY4" fmla="*/ 2242620 h 5013614"/>
              <a:gd name="connsiteX5" fmla="*/ 308408 w 3135141"/>
              <a:gd name="connsiteY5" fmla="*/ 2474628 h 5013614"/>
              <a:gd name="connsiteX6" fmla="*/ 100798 w 3135141"/>
              <a:gd name="connsiteY6" fmla="*/ 2987490 h 5013614"/>
              <a:gd name="connsiteX7" fmla="*/ 3099 w 3135141"/>
              <a:gd name="connsiteY7" fmla="*/ 3390453 h 5013614"/>
              <a:gd name="connsiteX8" fmla="*/ 39706 w 3135141"/>
              <a:gd name="connsiteY8" fmla="*/ 3948097 h 5013614"/>
              <a:gd name="connsiteX9" fmla="*/ 190249 w 3135141"/>
              <a:gd name="connsiteY9" fmla="*/ 4367357 h 5013614"/>
              <a:gd name="connsiteX10" fmla="*/ 585218 w 3135141"/>
              <a:gd name="connsiteY10" fmla="*/ 4623844 h 5013614"/>
              <a:gd name="connsiteX11" fmla="*/ 870176 w 3135141"/>
              <a:gd name="connsiteY11" fmla="*/ 4733663 h 5013614"/>
              <a:gd name="connsiteX12" fmla="*/ 1370883 w 3135141"/>
              <a:gd name="connsiteY12" fmla="*/ 4880194 h 5013614"/>
              <a:gd name="connsiteX13" fmla="*/ 1880562 w 3135141"/>
              <a:gd name="connsiteY13" fmla="*/ 4937163 h 5013614"/>
              <a:gd name="connsiteX14" fmla="*/ 2532904 w 3135141"/>
              <a:gd name="connsiteY14" fmla="*/ 5008755 h 5013614"/>
              <a:gd name="connsiteX15" fmla="*/ 2888435 w 3135141"/>
              <a:gd name="connsiteY15" fmla="*/ 4999825 h 5013614"/>
              <a:gd name="connsiteX16" fmla="*/ 3005659 w 3135141"/>
              <a:gd name="connsiteY16" fmla="*/ 4940434 h 5013614"/>
              <a:gd name="connsiteX17" fmla="*/ 3056187 w 3135141"/>
              <a:gd name="connsiteY17" fmla="*/ 4880194 h 5013614"/>
              <a:gd name="connsiteX18" fmla="*/ 3135141 w 3135141"/>
              <a:gd name="connsiteY18" fmla="*/ 4572498 h 5013614"/>
              <a:gd name="connsiteX19" fmla="*/ 3056918 w 3135141"/>
              <a:gd name="connsiteY19" fmla="*/ 4112939 h 5013614"/>
              <a:gd name="connsiteX20" fmla="*/ 2763582 w 3135141"/>
              <a:gd name="connsiteY20" fmla="*/ 3770714 h 5013614"/>
              <a:gd name="connsiteX21" fmla="*/ 2412086 w 3135141"/>
              <a:gd name="connsiteY21" fmla="*/ 3588127 h 5013614"/>
              <a:gd name="connsiteX22" fmla="*/ 1903131 w 3135141"/>
              <a:gd name="connsiteY22" fmla="*/ 3408933 h 5013614"/>
              <a:gd name="connsiteX23" fmla="*/ 1617644 w 3135141"/>
              <a:gd name="connsiteY23" fmla="*/ 3356253 h 5013614"/>
              <a:gd name="connsiteX24" fmla="*/ 1089999 w 3135141"/>
              <a:gd name="connsiteY24" fmla="*/ 3048545 h 5013614"/>
              <a:gd name="connsiteX25" fmla="*/ 1260971 w 3135141"/>
              <a:gd name="connsiteY25" fmla="*/ 2804325 h 5013614"/>
              <a:gd name="connsiteX26" fmla="*/ 1297609 w 3135141"/>
              <a:gd name="connsiteY26" fmla="*/ 2560105 h 5013614"/>
              <a:gd name="connsiteX27" fmla="*/ 1138848 w 3135141"/>
              <a:gd name="connsiteY27" fmla="*/ 2474628 h 5013614"/>
              <a:gd name="connsiteX28" fmla="*/ 894601 w 3135141"/>
              <a:gd name="connsiteY28" fmla="*/ 2511261 h 5013614"/>
              <a:gd name="connsiteX29" fmla="*/ 699203 w 3135141"/>
              <a:gd name="connsiteY29" fmla="*/ 2315886 h 5013614"/>
              <a:gd name="connsiteX30" fmla="*/ 613786 w 3135141"/>
              <a:gd name="connsiteY30" fmla="*/ 1607626 h 5013614"/>
              <a:gd name="connsiteX31" fmla="*/ 735840 w 3135141"/>
              <a:gd name="connsiteY31" fmla="*/ 960465 h 5013614"/>
              <a:gd name="connsiteX32" fmla="*/ 1138848 w 3135141"/>
              <a:gd name="connsiteY32" fmla="*/ 691823 h 5013614"/>
              <a:gd name="connsiteX33" fmla="*/ 1651767 w 3135141"/>
              <a:gd name="connsiteY33" fmla="*/ 557502 h 5013614"/>
              <a:gd name="connsiteX34" fmla="*/ 2030350 w 3135141"/>
              <a:gd name="connsiteY34" fmla="*/ 313282 h 5013614"/>
              <a:gd name="connsiteX35" fmla="*/ 2140261 w 3135141"/>
              <a:gd name="connsiteY35" fmla="*/ 69062 h 5013614"/>
              <a:gd name="connsiteX36" fmla="*/ 2005925 w 3135141"/>
              <a:gd name="connsiteY36" fmla="*/ 8008 h 5013614"/>
              <a:gd name="connsiteX37" fmla="*/ 1627342 w 3135141"/>
              <a:gd name="connsiteY37" fmla="*/ 215594 h 5013614"/>
              <a:gd name="connsiteX38" fmla="*/ 760265 w 3135141"/>
              <a:gd name="connsiteY38" fmla="*/ 435392 h 5013614"/>
              <a:gd name="connsiteX39" fmla="*/ 601555 w 3135141"/>
              <a:gd name="connsiteY39" fmla="*/ 154539 h 5013614"/>
              <a:gd name="connsiteX40" fmla="*/ 406256 w 3135141"/>
              <a:gd name="connsiteY40" fmla="*/ 130117 h 5013614"/>
              <a:gd name="connsiteX0" fmla="*/ 406256 w 3135328"/>
              <a:gd name="connsiteY0" fmla="*/ 130117 h 5013613"/>
              <a:gd name="connsiteX1" fmla="*/ 516148 w 3135328"/>
              <a:gd name="connsiteY1" fmla="*/ 532921 h 5013613"/>
              <a:gd name="connsiteX2" fmla="*/ 503995 w 3135328"/>
              <a:gd name="connsiteY2" fmla="*/ 899331 h 5013613"/>
              <a:gd name="connsiteX3" fmla="*/ 436452 w 3135328"/>
              <a:gd name="connsiteY3" fmla="*/ 1340916 h 5013613"/>
              <a:gd name="connsiteX4" fmla="*/ 320620 w 3135328"/>
              <a:gd name="connsiteY4" fmla="*/ 2242620 h 5013613"/>
              <a:gd name="connsiteX5" fmla="*/ 308408 w 3135328"/>
              <a:gd name="connsiteY5" fmla="*/ 2474628 h 5013613"/>
              <a:gd name="connsiteX6" fmla="*/ 100798 w 3135328"/>
              <a:gd name="connsiteY6" fmla="*/ 2987490 h 5013613"/>
              <a:gd name="connsiteX7" fmla="*/ 3099 w 3135328"/>
              <a:gd name="connsiteY7" fmla="*/ 3390453 h 5013613"/>
              <a:gd name="connsiteX8" fmla="*/ 39706 w 3135328"/>
              <a:gd name="connsiteY8" fmla="*/ 3948097 h 5013613"/>
              <a:gd name="connsiteX9" fmla="*/ 190249 w 3135328"/>
              <a:gd name="connsiteY9" fmla="*/ 4367357 h 5013613"/>
              <a:gd name="connsiteX10" fmla="*/ 585218 w 3135328"/>
              <a:gd name="connsiteY10" fmla="*/ 4623844 h 5013613"/>
              <a:gd name="connsiteX11" fmla="*/ 870176 w 3135328"/>
              <a:gd name="connsiteY11" fmla="*/ 4733663 h 5013613"/>
              <a:gd name="connsiteX12" fmla="*/ 1370883 w 3135328"/>
              <a:gd name="connsiteY12" fmla="*/ 4880194 h 5013613"/>
              <a:gd name="connsiteX13" fmla="*/ 1880562 w 3135328"/>
              <a:gd name="connsiteY13" fmla="*/ 4937163 h 5013613"/>
              <a:gd name="connsiteX14" fmla="*/ 2532904 w 3135328"/>
              <a:gd name="connsiteY14" fmla="*/ 5008755 h 5013613"/>
              <a:gd name="connsiteX15" fmla="*/ 2888435 w 3135328"/>
              <a:gd name="connsiteY15" fmla="*/ 4999825 h 5013613"/>
              <a:gd name="connsiteX16" fmla="*/ 3005659 w 3135328"/>
              <a:gd name="connsiteY16" fmla="*/ 4940434 h 5013613"/>
              <a:gd name="connsiteX17" fmla="*/ 3076557 w 3135328"/>
              <a:gd name="connsiteY17" fmla="*/ 4855749 h 5013613"/>
              <a:gd name="connsiteX18" fmla="*/ 3135141 w 3135328"/>
              <a:gd name="connsiteY18" fmla="*/ 4572498 h 5013613"/>
              <a:gd name="connsiteX19" fmla="*/ 3056918 w 3135328"/>
              <a:gd name="connsiteY19" fmla="*/ 4112939 h 5013613"/>
              <a:gd name="connsiteX20" fmla="*/ 2763582 w 3135328"/>
              <a:gd name="connsiteY20" fmla="*/ 3770714 h 5013613"/>
              <a:gd name="connsiteX21" fmla="*/ 2412086 w 3135328"/>
              <a:gd name="connsiteY21" fmla="*/ 3588127 h 5013613"/>
              <a:gd name="connsiteX22" fmla="*/ 1903131 w 3135328"/>
              <a:gd name="connsiteY22" fmla="*/ 3408933 h 5013613"/>
              <a:gd name="connsiteX23" fmla="*/ 1617644 w 3135328"/>
              <a:gd name="connsiteY23" fmla="*/ 3356253 h 5013613"/>
              <a:gd name="connsiteX24" fmla="*/ 1089999 w 3135328"/>
              <a:gd name="connsiteY24" fmla="*/ 3048545 h 5013613"/>
              <a:gd name="connsiteX25" fmla="*/ 1260971 w 3135328"/>
              <a:gd name="connsiteY25" fmla="*/ 2804325 h 5013613"/>
              <a:gd name="connsiteX26" fmla="*/ 1297609 w 3135328"/>
              <a:gd name="connsiteY26" fmla="*/ 2560105 h 5013613"/>
              <a:gd name="connsiteX27" fmla="*/ 1138848 w 3135328"/>
              <a:gd name="connsiteY27" fmla="*/ 2474628 h 5013613"/>
              <a:gd name="connsiteX28" fmla="*/ 894601 w 3135328"/>
              <a:gd name="connsiteY28" fmla="*/ 2511261 h 5013613"/>
              <a:gd name="connsiteX29" fmla="*/ 699203 w 3135328"/>
              <a:gd name="connsiteY29" fmla="*/ 2315886 h 5013613"/>
              <a:gd name="connsiteX30" fmla="*/ 613786 w 3135328"/>
              <a:gd name="connsiteY30" fmla="*/ 1607626 h 5013613"/>
              <a:gd name="connsiteX31" fmla="*/ 735840 w 3135328"/>
              <a:gd name="connsiteY31" fmla="*/ 960465 h 5013613"/>
              <a:gd name="connsiteX32" fmla="*/ 1138848 w 3135328"/>
              <a:gd name="connsiteY32" fmla="*/ 691823 h 5013613"/>
              <a:gd name="connsiteX33" fmla="*/ 1651767 w 3135328"/>
              <a:gd name="connsiteY33" fmla="*/ 557502 h 5013613"/>
              <a:gd name="connsiteX34" fmla="*/ 2030350 w 3135328"/>
              <a:gd name="connsiteY34" fmla="*/ 313282 h 5013613"/>
              <a:gd name="connsiteX35" fmla="*/ 2140261 w 3135328"/>
              <a:gd name="connsiteY35" fmla="*/ 69062 h 5013613"/>
              <a:gd name="connsiteX36" fmla="*/ 2005925 w 3135328"/>
              <a:gd name="connsiteY36" fmla="*/ 8008 h 5013613"/>
              <a:gd name="connsiteX37" fmla="*/ 1627342 w 3135328"/>
              <a:gd name="connsiteY37" fmla="*/ 215594 h 5013613"/>
              <a:gd name="connsiteX38" fmla="*/ 760265 w 3135328"/>
              <a:gd name="connsiteY38" fmla="*/ 435392 h 5013613"/>
              <a:gd name="connsiteX39" fmla="*/ 601555 w 3135328"/>
              <a:gd name="connsiteY39" fmla="*/ 154539 h 5013613"/>
              <a:gd name="connsiteX40" fmla="*/ 406256 w 3135328"/>
              <a:gd name="connsiteY40" fmla="*/ 130117 h 5013613"/>
              <a:gd name="connsiteX0" fmla="*/ 406256 w 3135328"/>
              <a:gd name="connsiteY0" fmla="*/ 130117 h 5012406"/>
              <a:gd name="connsiteX1" fmla="*/ 516148 w 3135328"/>
              <a:gd name="connsiteY1" fmla="*/ 532921 h 5012406"/>
              <a:gd name="connsiteX2" fmla="*/ 503995 w 3135328"/>
              <a:gd name="connsiteY2" fmla="*/ 899331 h 5012406"/>
              <a:gd name="connsiteX3" fmla="*/ 436452 w 3135328"/>
              <a:gd name="connsiteY3" fmla="*/ 1340916 h 5012406"/>
              <a:gd name="connsiteX4" fmla="*/ 320620 w 3135328"/>
              <a:gd name="connsiteY4" fmla="*/ 2242620 h 5012406"/>
              <a:gd name="connsiteX5" fmla="*/ 308408 w 3135328"/>
              <a:gd name="connsiteY5" fmla="*/ 2474628 h 5012406"/>
              <a:gd name="connsiteX6" fmla="*/ 100798 w 3135328"/>
              <a:gd name="connsiteY6" fmla="*/ 2987490 h 5012406"/>
              <a:gd name="connsiteX7" fmla="*/ 3099 w 3135328"/>
              <a:gd name="connsiteY7" fmla="*/ 3390453 h 5012406"/>
              <a:gd name="connsiteX8" fmla="*/ 39706 w 3135328"/>
              <a:gd name="connsiteY8" fmla="*/ 3948097 h 5012406"/>
              <a:gd name="connsiteX9" fmla="*/ 190249 w 3135328"/>
              <a:gd name="connsiteY9" fmla="*/ 4367357 h 5012406"/>
              <a:gd name="connsiteX10" fmla="*/ 585218 w 3135328"/>
              <a:gd name="connsiteY10" fmla="*/ 4623844 h 5012406"/>
              <a:gd name="connsiteX11" fmla="*/ 870176 w 3135328"/>
              <a:gd name="connsiteY11" fmla="*/ 4733663 h 5012406"/>
              <a:gd name="connsiteX12" fmla="*/ 1370883 w 3135328"/>
              <a:gd name="connsiteY12" fmla="*/ 4880194 h 5012406"/>
              <a:gd name="connsiteX13" fmla="*/ 1892784 w 3135328"/>
              <a:gd name="connsiteY13" fmla="*/ 4953460 h 5012406"/>
              <a:gd name="connsiteX14" fmla="*/ 2532904 w 3135328"/>
              <a:gd name="connsiteY14" fmla="*/ 5008755 h 5012406"/>
              <a:gd name="connsiteX15" fmla="*/ 2888435 w 3135328"/>
              <a:gd name="connsiteY15" fmla="*/ 4999825 h 5012406"/>
              <a:gd name="connsiteX16" fmla="*/ 3005659 w 3135328"/>
              <a:gd name="connsiteY16" fmla="*/ 4940434 h 5012406"/>
              <a:gd name="connsiteX17" fmla="*/ 3076557 w 3135328"/>
              <a:gd name="connsiteY17" fmla="*/ 4855749 h 5012406"/>
              <a:gd name="connsiteX18" fmla="*/ 3135141 w 3135328"/>
              <a:gd name="connsiteY18" fmla="*/ 4572498 h 5012406"/>
              <a:gd name="connsiteX19" fmla="*/ 3056918 w 3135328"/>
              <a:gd name="connsiteY19" fmla="*/ 4112939 h 5012406"/>
              <a:gd name="connsiteX20" fmla="*/ 2763582 w 3135328"/>
              <a:gd name="connsiteY20" fmla="*/ 3770714 h 5012406"/>
              <a:gd name="connsiteX21" fmla="*/ 2412086 w 3135328"/>
              <a:gd name="connsiteY21" fmla="*/ 3588127 h 5012406"/>
              <a:gd name="connsiteX22" fmla="*/ 1903131 w 3135328"/>
              <a:gd name="connsiteY22" fmla="*/ 3408933 h 5012406"/>
              <a:gd name="connsiteX23" fmla="*/ 1617644 w 3135328"/>
              <a:gd name="connsiteY23" fmla="*/ 3356253 h 5012406"/>
              <a:gd name="connsiteX24" fmla="*/ 1089999 w 3135328"/>
              <a:gd name="connsiteY24" fmla="*/ 3048545 h 5012406"/>
              <a:gd name="connsiteX25" fmla="*/ 1260971 w 3135328"/>
              <a:gd name="connsiteY25" fmla="*/ 2804325 h 5012406"/>
              <a:gd name="connsiteX26" fmla="*/ 1297609 w 3135328"/>
              <a:gd name="connsiteY26" fmla="*/ 2560105 h 5012406"/>
              <a:gd name="connsiteX27" fmla="*/ 1138848 w 3135328"/>
              <a:gd name="connsiteY27" fmla="*/ 2474628 h 5012406"/>
              <a:gd name="connsiteX28" fmla="*/ 894601 w 3135328"/>
              <a:gd name="connsiteY28" fmla="*/ 2511261 h 5012406"/>
              <a:gd name="connsiteX29" fmla="*/ 699203 w 3135328"/>
              <a:gd name="connsiteY29" fmla="*/ 2315886 h 5012406"/>
              <a:gd name="connsiteX30" fmla="*/ 613786 w 3135328"/>
              <a:gd name="connsiteY30" fmla="*/ 1607626 h 5012406"/>
              <a:gd name="connsiteX31" fmla="*/ 735840 w 3135328"/>
              <a:gd name="connsiteY31" fmla="*/ 960465 h 5012406"/>
              <a:gd name="connsiteX32" fmla="*/ 1138848 w 3135328"/>
              <a:gd name="connsiteY32" fmla="*/ 691823 h 5012406"/>
              <a:gd name="connsiteX33" fmla="*/ 1651767 w 3135328"/>
              <a:gd name="connsiteY33" fmla="*/ 557502 h 5012406"/>
              <a:gd name="connsiteX34" fmla="*/ 2030350 w 3135328"/>
              <a:gd name="connsiteY34" fmla="*/ 313282 h 5012406"/>
              <a:gd name="connsiteX35" fmla="*/ 2140261 w 3135328"/>
              <a:gd name="connsiteY35" fmla="*/ 69062 h 5012406"/>
              <a:gd name="connsiteX36" fmla="*/ 2005925 w 3135328"/>
              <a:gd name="connsiteY36" fmla="*/ 8008 h 5012406"/>
              <a:gd name="connsiteX37" fmla="*/ 1627342 w 3135328"/>
              <a:gd name="connsiteY37" fmla="*/ 215594 h 5012406"/>
              <a:gd name="connsiteX38" fmla="*/ 760265 w 3135328"/>
              <a:gd name="connsiteY38" fmla="*/ 435392 h 5012406"/>
              <a:gd name="connsiteX39" fmla="*/ 601555 w 3135328"/>
              <a:gd name="connsiteY39" fmla="*/ 154539 h 5012406"/>
              <a:gd name="connsiteX40" fmla="*/ 406256 w 3135328"/>
              <a:gd name="connsiteY40" fmla="*/ 130117 h 5012406"/>
              <a:gd name="connsiteX0" fmla="*/ 406256 w 3135328"/>
              <a:gd name="connsiteY0" fmla="*/ 130117 h 5023045"/>
              <a:gd name="connsiteX1" fmla="*/ 516148 w 3135328"/>
              <a:gd name="connsiteY1" fmla="*/ 532921 h 5023045"/>
              <a:gd name="connsiteX2" fmla="*/ 503995 w 3135328"/>
              <a:gd name="connsiteY2" fmla="*/ 899331 h 5023045"/>
              <a:gd name="connsiteX3" fmla="*/ 436452 w 3135328"/>
              <a:gd name="connsiteY3" fmla="*/ 1340916 h 5023045"/>
              <a:gd name="connsiteX4" fmla="*/ 320620 w 3135328"/>
              <a:gd name="connsiteY4" fmla="*/ 2242620 h 5023045"/>
              <a:gd name="connsiteX5" fmla="*/ 308408 w 3135328"/>
              <a:gd name="connsiteY5" fmla="*/ 2474628 h 5023045"/>
              <a:gd name="connsiteX6" fmla="*/ 100798 w 3135328"/>
              <a:gd name="connsiteY6" fmla="*/ 2987490 h 5023045"/>
              <a:gd name="connsiteX7" fmla="*/ 3099 w 3135328"/>
              <a:gd name="connsiteY7" fmla="*/ 3390453 h 5023045"/>
              <a:gd name="connsiteX8" fmla="*/ 39706 w 3135328"/>
              <a:gd name="connsiteY8" fmla="*/ 3948097 h 5023045"/>
              <a:gd name="connsiteX9" fmla="*/ 190249 w 3135328"/>
              <a:gd name="connsiteY9" fmla="*/ 4367357 h 5023045"/>
              <a:gd name="connsiteX10" fmla="*/ 585218 w 3135328"/>
              <a:gd name="connsiteY10" fmla="*/ 4623844 h 5023045"/>
              <a:gd name="connsiteX11" fmla="*/ 870176 w 3135328"/>
              <a:gd name="connsiteY11" fmla="*/ 4733663 h 5023045"/>
              <a:gd name="connsiteX12" fmla="*/ 1370883 w 3135328"/>
              <a:gd name="connsiteY12" fmla="*/ 4880194 h 5023045"/>
              <a:gd name="connsiteX13" fmla="*/ 1892784 w 3135328"/>
              <a:gd name="connsiteY13" fmla="*/ 4953460 h 5023045"/>
              <a:gd name="connsiteX14" fmla="*/ 2532904 w 3135328"/>
              <a:gd name="connsiteY14" fmla="*/ 5020978 h 5023045"/>
              <a:gd name="connsiteX15" fmla="*/ 2888435 w 3135328"/>
              <a:gd name="connsiteY15" fmla="*/ 4999825 h 5023045"/>
              <a:gd name="connsiteX16" fmla="*/ 3005659 w 3135328"/>
              <a:gd name="connsiteY16" fmla="*/ 4940434 h 5023045"/>
              <a:gd name="connsiteX17" fmla="*/ 3076557 w 3135328"/>
              <a:gd name="connsiteY17" fmla="*/ 4855749 h 5023045"/>
              <a:gd name="connsiteX18" fmla="*/ 3135141 w 3135328"/>
              <a:gd name="connsiteY18" fmla="*/ 4572498 h 5023045"/>
              <a:gd name="connsiteX19" fmla="*/ 3056918 w 3135328"/>
              <a:gd name="connsiteY19" fmla="*/ 4112939 h 5023045"/>
              <a:gd name="connsiteX20" fmla="*/ 2763582 w 3135328"/>
              <a:gd name="connsiteY20" fmla="*/ 3770714 h 5023045"/>
              <a:gd name="connsiteX21" fmla="*/ 2412086 w 3135328"/>
              <a:gd name="connsiteY21" fmla="*/ 3588127 h 5023045"/>
              <a:gd name="connsiteX22" fmla="*/ 1903131 w 3135328"/>
              <a:gd name="connsiteY22" fmla="*/ 3408933 h 5023045"/>
              <a:gd name="connsiteX23" fmla="*/ 1617644 w 3135328"/>
              <a:gd name="connsiteY23" fmla="*/ 3356253 h 5023045"/>
              <a:gd name="connsiteX24" fmla="*/ 1089999 w 3135328"/>
              <a:gd name="connsiteY24" fmla="*/ 3048545 h 5023045"/>
              <a:gd name="connsiteX25" fmla="*/ 1260971 w 3135328"/>
              <a:gd name="connsiteY25" fmla="*/ 2804325 h 5023045"/>
              <a:gd name="connsiteX26" fmla="*/ 1297609 w 3135328"/>
              <a:gd name="connsiteY26" fmla="*/ 2560105 h 5023045"/>
              <a:gd name="connsiteX27" fmla="*/ 1138848 w 3135328"/>
              <a:gd name="connsiteY27" fmla="*/ 2474628 h 5023045"/>
              <a:gd name="connsiteX28" fmla="*/ 894601 w 3135328"/>
              <a:gd name="connsiteY28" fmla="*/ 2511261 h 5023045"/>
              <a:gd name="connsiteX29" fmla="*/ 699203 w 3135328"/>
              <a:gd name="connsiteY29" fmla="*/ 2315886 h 5023045"/>
              <a:gd name="connsiteX30" fmla="*/ 613786 w 3135328"/>
              <a:gd name="connsiteY30" fmla="*/ 1607626 h 5023045"/>
              <a:gd name="connsiteX31" fmla="*/ 735840 w 3135328"/>
              <a:gd name="connsiteY31" fmla="*/ 960465 h 5023045"/>
              <a:gd name="connsiteX32" fmla="*/ 1138848 w 3135328"/>
              <a:gd name="connsiteY32" fmla="*/ 691823 h 5023045"/>
              <a:gd name="connsiteX33" fmla="*/ 1651767 w 3135328"/>
              <a:gd name="connsiteY33" fmla="*/ 557502 h 5023045"/>
              <a:gd name="connsiteX34" fmla="*/ 2030350 w 3135328"/>
              <a:gd name="connsiteY34" fmla="*/ 313282 h 5023045"/>
              <a:gd name="connsiteX35" fmla="*/ 2140261 w 3135328"/>
              <a:gd name="connsiteY35" fmla="*/ 69062 h 5023045"/>
              <a:gd name="connsiteX36" fmla="*/ 2005925 w 3135328"/>
              <a:gd name="connsiteY36" fmla="*/ 8008 h 5023045"/>
              <a:gd name="connsiteX37" fmla="*/ 1627342 w 3135328"/>
              <a:gd name="connsiteY37" fmla="*/ 215594 h 5023045"/>
              <a:gd name="connsiteX38" fmla="*/ 760265 w 3135328"/>
              <a:gd name="connsiteY38" fmla="*/ 435392 h 5023045"/>
              <a:gd name="connsiteX39" fmla="*/ 601555 w 3135328"/>
              <a:gd name="connsiteY39" fmla="*/ 154539 h 5023045"/>
              <a:gd name="connsiteX40" fmla="*/ 406256 w 3135328"/>
              <a:gd name="connsiteY40" fmla="*/ 130117 h 5023045"/>
              <a:gd name="connsiteX0" fmla="*/ 406256 w 3135328"/>
              <a:gd name="connsiteY0" fmla="*/ 130117 h 5023045"/>
              <a:gd name="connsiteX1" fmla="*/ 516148 w 3135328"/>
              <a:gd name="connsiteY1" fmla="*/ 532921 h 5023045"/>
              <a:gd name="connsiteX2" fmla="*/ 503995 w 3135328"/>
              <a:gd name="connsiteY2" fmla="*/ 899331 h 5023045"/>
              <a:gd name="connsiteX3" fmla="*/ 436452 w 3135328"/>
              <a:gd name="connsiteY3" fmla="*/ 1340916 h 5023045"/>
              <a:gd name="connsiteX4" fmla="*/ 320620 w 3135328"/>
              <a:gd name="connsiteY4" fmla="*/ 2242620 h 5023045"/>
              <a:gd name="connsiteX5" fmla="*/ 308408 w 3135328"/>
              <a:gd name="connsiteY5" fmla="*/ 2474628 h 5023045"/>
              <a:gd name="connsiteX6" fmla="*/ 100798 w 3135328"/>
              <a:gd name="connsiteY6" fmla="*/ 2987490 h 5023045"/>
              <a:gd name="connsiteX7" fmla="*/ 3099 w 3135328"/>
              <a:gd name="connsiteY7" fmla="*/ 3390453 h 5023045"/>
              <a:gd name="connsiteX8" fmla="*/ 39706 w 3135328"/>
              <a:gd name="connsiteY8" fmla="*/ 3948097 h 5023045"/>
              <a:gd name="connsiteX9" fmla="*/ 190249 w 3135328"/>
              <a:gd name="connsiteY9" fmla="*/ 4367357 h 5023045"/>
              <a:gd name="connsiteX10" fmla="*/ 585218 w 3135328"/>
              <a:gd name="connsiteY10" fmla="*/ 4623844 h 5023045"/>
              <a:gd name="connsiteX11" fmla="*/ 1008695 w 3135328"/>
              <a:gd name="connsiteY11" fmla="*/ 4782552 h 5023045"/>
              <a:gd name="connsiteX12" fmla="*/ 1370883 w 3135328"/>
              <a:gd name="connsiteY12" fmla="*/ 4880194 h 5023045"/>
              <a:gd name="connsiteX13" fmla="*/ 1892784 w 3135328"/>
              <a:gd name="connsiteY13" fmla="*/ 4953460 h 5023045"/>
              <a:gd name="connsiteX14" fmla="*/ 2532904 w 3135328"/>
              <a:gd name="connsiteY14" fmla="*/ 5020978 h 5023045"/>
              <a:gd name="connsiteX15" fmla="*/ 2888435 w 3135328"/>
              <a:gd name="connsiteY15" fmla="*/ 4999825 h 5023045"/>
              <a:gd name="connsiteX16" fmla="*/ 3005659 w 3135328"/>
              <a:gd name="connsiteY16" fmla="*/ 4940434 h 5023045"/>
              <a:gd name="connsiteX17" fmla="*/ 3076557 w 3135328"/>
              <a:gd name="connsiteY17" fmla="*/ 4855749 h 5023045"/>
              <a:gd name="connsiteX18" fmla="*/ 3135141 w 3135328"/>
              <a:gd name="connsiteY18" fmla="*/ 4572498 h 5023045"/>
              <a:gd name="connsiteX19" fmla="*/ 3056918 w 3135328"/>
              <a:gd name="connsiteY19" fmla="*/ 4112939 h 5023045"/>
              <a:gd name="connsiteX20" fmla="*/ 2763582 w 3135328"/>
              <a:gd name="connsiteY20" fmla="*/ 3770714 h 5023045"/>
              <a:gd name="connsiteX21" fmla="*/ 2412086 w 3135328"/>
              <a:gd name="connsiteY21" fmla="*/ 3588127 h 5023045"/>
              <a:gd name="connsiteX22" fmla="*/ 1903131 w 3135328"/>
              <a:gd name="connsiteY22" fmla="*/ 3408933 h 5023045"/>
              <a:gd name="connsiteX23" fmla="*/ 1617644 w 3135328"/>
              <a:gd name="connsiteY23" fmla="*/ 3356253 h 5023045"/>
              <a:gd name="connsiteX24" fmla="*/ 1089999 w 3135328"/>
              <a:gd name="connsiteY24" fmla="*/ 3048545 h 5023045"/>
              <a:gd name="connsiteX25" fmla="*/ 1260971 w 3135328"/>
              <a:gd name="connsiteY25" fmla="*/ 2804325 h 5023045"/>
              <a:gd name="connsiteX26" fmla="*/ 1297609 w 3135328"/>
              <a:gd name="connsiteY26" fmla="*/ 2560105 h 5023045"/>
              <a:gd name="connsiteX27" fmla="*/ 1138848 w 3135328"/>
              <a:gd name="connsiteY27" fmla="*/ 2474628 h 5023045"/>
              <a:gd name="connsiteX28" fmla="*/ 894601 w 3135328"/>
              <a:gd name="connsiteY28" fmla="*/ 2511261 h 5023045"/>
              <a:gd name="connsiteX29" fmla="*/ 699203 w 3135328"/>
              <a:gd name="connsiteY29" fmla="*/ 2315886 h 5023045"/>
              <a:gd name="connsiteX30" fmla="*/ 613786 w 3135328"/>
              <a:gd name="connsiteY30" fmla="*/ 1607626 h 5023045"/>
              <a:gd name="connsiteX31" fmla="*/ 735840 w 3135328"/>
              <a:gd name="connsiteY31" fmla="*/ 960465 h 5023045"/>
              <a:gd name="connsiteX32" fmla="*/ 1138848 w 3135328"/>
              <a:gd name="connsiteY32" fmla="*/ 691823 h 5023045"/>
              <a:gd name="connsiteX33" fmla="*/ 1651767 w 3135328"/>
              <a:gd name="connsiteY33" fmla="*/ 557502 h 5023045"/>
              <a:gd name="connsiteX34" fmla="*/ 2030350 w 3135328"/>
              <a:gd name="connsiteY34" fmla="*/ 313282 h 5023045"/>
              <a:gd name="connsiteX35" fmla="*/ 2140261 w 3135328"/>
              <a:gd name="connsiteY35" fmla="*/ 69062 h 5023045"/>
              <a:gd name="connsiteX36" fmla="*/ 2005925 w 3135328"/>
              <a:gd name="connsiteY36" fmla="*/ 8008 h 5023045"/>
              <a:gd name="connsiteX37" fmla="*/ 1627342 w 3135328"/>
              <a:gd name="connsiteY37" fmla="*/ 215594 h 5023045"/>
              <a:gd name="connsiteX38" fmla="*/ 760265 w 3135328"/>
              <a:gd name="connsiteY38" fmla="*/ 435392 h 5023045"/>
              <a:gd name="connsiteX39" fmla="*/ 601555 w 3135328"/>
              <a:gd name="connsiteY39" fmla="*/ 154539 h 5023045"/>
              <a:gd name="connsiteX40" fmla="*/ 406256 w 3135328"/>
              <a:gd name="connsiteY40" fmla="*/ 130117 h 5023045"/>
              <a:gd name="connsiteX0" fmla="*/ 406256 w 3135331"/>
              <a:gd name="connsiteY0" fmla="*/ 130117 h 5023045"/>
              <a:gd name="connsiteX1" fmla="*/ 516148 w 3135331"/>
              <a:gd name="connsiteY1" fmla="*/ 532921 h 5023045"/>
              <a:gd name="connsiteX2" fmla="*/ 503995 w 3135331"/>
              <a:gd name="connsiteY2" fmla="*/ 899331 h 5023045"/>
              <a:gd name="connsiteX3" fmla="*/ 436452 w 3135331"/>
              <a:gd name="connsiteY3" fmla="*/ 1340916 h 5023045"/>
              <a:gd name="connsiteX4" fmla="*/ 320620 w 3135331"/>
              <a:gd name="connsiteY4" fmla="*/ 2242620 h 5023045"/>
              <a:gd name="connsiteX5" fmla="*/ 308408 w 3135331"/>
              <a:gd name="connsiteY5" fmla="*/ 2474628 h 5023045"/>
              <a:gd name="connsiteX6" fmla="*/ 100798 w 3135331"/>
              <a:gd name="connsiteY6" fmla="*/ 2987490 h 5023045"/>
              <a:gd name="connsiteX7" fmla="*/ 3099 w 3135331"/>
              <a:gd name="connsiteY7" fmla="*/ 3390453 h 5023045"/>
              <a:gd name="connsiteX8" fmla="*/ 39706 w 3135331"/>
              <a:gd name="connsiteY8" fmla="*/ 3948097 h 5023045"/>
              <a:gd name="connsiteX9" fmla="*/ 190249 w 3135331"/>
              <a:gd name="connsiteY9" fmla="*/ 4367357 h 5023045"/>
              <a:gd name="connsiteX10" fmla="*/ 585218 w 3135331"/>
              <a:gd name="connsiteY10" fmla="*/ 4623844 h 5023045"/>
              <a:gd name="connsiteX11" fmla="*/ 1008695 w 3135331"/>
              <a:gd name="connsiteY11" fmla="*/ 4782552 h 5023045"/>
              <a:gd name="connsiteX12" fmla="*/ 1370883 w 3135331"/>
              <a:gd name="connsiteY12" fmla="*/ 4880194 h 5023045"/>
              <a:gd name="connsiteX13" fmla="*/ 1892784 w 3135331"/>
              <a:gd name="connsiteY13" fmla="*/ 4953460 h 5023045"/>
              <a:gd name="connsiteX14" fmla="*/ 2532904 w 3135331"/>
              <a:gd name="connsiteY14" fmla="*/ 5020978 h 5023045"/>
              <a:gd name="connsiteX15" fmla="*/ 2888435 w 3135331"/>
              <a:gd name="connsiteY15" fmla="*/ 4999825 h 5023045"/>
              <a:gd name="connsiteX16" fmla="*/ 3001586 w 3135331"/>
              <a:gd name="connsiteY16" fmla="*/ 4940434 h 5023045"/>
              <a:gd name="connsiteX17" fmla="*/ 3076557 w 3135331"/>
              <a:gd name="connsiteY17" fmla="*/ 4855749 h 5023045"/>
              <a:gd name="connsiteX18" fmla="*/ 3135141 w 3135331"/>
              <a:gd name="connsiteY18" fmla="*/ 4572498 h 5023045"/>
              <a:gd name="connsiteX19" fmla="*/ 3056918 w 3135331"/>
              <a:gd name="connsiteY19" fmla="*/ 4112939 h 5023045"/>
              <a:gd name="connsiteX20" fmla="*/ 2763582 w 3135331"/>
              <a:gd name="connsiteY20" fmla="*/ 3770714 h 5023045"/>
              <a:gd name="connsiteX21" fmla="*/ 2412086 w 3135331"/>
              <a:gd name="connsiteY21" fmla="*/ 3588127 h 5023045"/>
              <a:gd name="connsiteX22" fmla="*/ 1903131 w 3135331"/>
              <a:gd name="connsiteY22" fmla="*/ 3408933 h 5023045"/>
              <a:gd name="connsiteX23" fmla="*/ 1617644 w 3135331"/>
              <a:gd name="connsiteY23" fmla="*/ 3356253 h 5023045"/>
              <a:gd name="connsiteX24" fmla="*/ 1089999 w 3135331"/>
              <a:gd name="connsiteY24" fmla="*/ 3048545 h 5023045"/>
              <a:gd name="connsiteX25" fmla="*/ 1260971 w 3135331"/>
              <a:gd name="connsiteY25" fmla="*/ 2804325 h 5023045"/>
              <a:gd name="connsiteX26" fmla="*/ 1297609 w 3135331"/>
              <a:gd name="connsiteY26" fmla="*/ 2560105 h 5023045"/>
              <a:gd name="connsiteX27" fmla="*/ 1138848 w 3135331"/>
              <a:gd name="connsiteY27" fmla="*/ 2474628 h 5023045"/>
              <a:gd name="connsiteX28" fmla="*/ 894601 w 3135331"/>
              <a:gd name="connsiteY28" fmla="*/ 2511261 h 5023045"/>
              <a:gd name="connsiteX29" fmla="*/ 699203 w 3135331"/>
              <a:gd name="connsiteY29" fmla="*/ 2315886 h 5023045"/>
              <a:gd name="connsiteX30" fmla="*/ 613786 w 3135331"/>
              <a:gd name="connsiteY30" fmla="*/ 1607626 h 5023045"/>
              <a:gd name="connsiteX31" fmla="*/ 735840 w 3135331"/>
              <a:gd name="connsiteY31" fmla="*/ 960465 h 5023045"/>
              <a:gd name="connsiteX32" fmla="*/ 1138848 w 3135331"/>
              <a:gd name="connsiteY32" fmla="*/ 691823 h 5023045"/>
              <a:gd name="connsiteX33" fmla="*/ 1651767 w 3135331"/>
              <a:gd name="connsiteY33" fmla="*/ 557502 h 5023045"/>
              <a:gd name="connsiteX34" fmla="*/ 2030350 w 3135331"/>
              <a:gd name="connsiteY34" fmla="*/ 313282 h 5023045"/>
              <a:gd name="connsiteX35" fmla="*/ 2140261 w 3135331"/>
              <a:gd name="connsiteY35" fmla="*/ 69062 h 5023045"/>
              <a:gd name="connsiteX36" fmla="*/ 2005925 w 3135331"/>
              <a:gd name="connsiteY36" fmla="*/ 8008 h 5023045"/>
              <a:gd name="connsiteX37" fmla="*/ 1627342 w 3135331"/>
              <a:gd name="connsiteY37" fmla="*/ 215594 h 5023045"/>
              <a:gd name="connsiteX38" fmla="*/ 760265 w 3135331"/>
              <a:gd name="connsiteY38" fmla="*/ 435392 h 5023045"/>
              <a:gd name="connsiteX39" fmla="*/ 601555 w 3135331"/>
              <a:gd name="connsiteY39" fmla="*/ 154539 h 5023045"/>
              <a:gd name="connsiteX40" fmla="*/ 406256 w 3135331"/>
              <a:gd name="connsiteY40" fmla="*/ 130117 h 5023045"/>
              <a:gd name="connsiteX0" fmla="*/ 406256 w 3136327"/>
              <a:gd name="connsiteY0" fmla="*/ 130117 h 5023045"/>
              <a:gd name="connsiteX1" fmla="*/ 516148 w 3136327"/>
              <a:gd name="connsiteY1" fmla="*/ 532921 h 5023045"/>
              <a:gd name="connsiteX2" fmla="*/ 503995 w 3136327"/>
              <a:gd name="connsiteY2" fmla="*/ 899331 h 5023045"/>
              <a:gd name="connsiteX3" fmla="*/ 436452 w 3136327"/>
              <a:gd name="connsiteY3" fmla="*/ 1340916 h 5023045"/>
              <a:gd name="connsiteX4" fmla="*/ 320620 w 3136327"/>
              <a:gd name="connsiteY4" fmla="*/ 2242620 h 5023045"/>
              <a:gd name="connsiteX5" fmla="*/ 308408 w 3136327"/>
              <a:gd name="connsiteY5" fmla="*/ 2474628 h 5023045"/>
              <a:gd name="connsiteX6" fmla="*/ 100798 w 3136327"/>
              <a:gd name="connsiteY6" fmla="*/ 2987490 h 5023045"/>
              <a:gd name="connsiteX7" fmla="*/ 3099 w 3136327"/>
              <a:gd name="connsiteY7" fmla="*/ 3390453 h 5023045"/>
              <a:gd name="connsiteX8" fmla="*/ 39706 w 3136327"/>
              <a:gd name="connsiteY8" fmla="*/ 3948097 h 5023045"/>
              <a:gd name="connsiteX9" fmla="*/ 190249 w 3136327"/>
              <a:gd name="connsiteY9" fmla="*/ 4367357 h 5023045"/>
              <a:gd name="connsiteX10" fmla="*/ 585218 w 3136327"/>
              <a:gd name="connsiteY10" fmla="*/ 4623844 h 5023045"/>
              <a:gd name="connsiteX11" fmla="*/ 1008695 w 3136327"/>
              <a:gd name="connsiteY11" fmla="*/ 4782552 h 5023045"/>
              <a:gd name="connsiteX12" fmla="*/ 1370883 w 3136327"/>
              <a:gd name="connsiteY12" fmla="*/ 4880194 h 5023045"/>
              <a:gd name="connsiteX13" fmla="*/ 1892784 w 3136327"/>
              <a:gd name="connsiteY13" fmla="*/ 4953460 h 5023045"/>
              <a:gd name="connsiteX14" fmla="*/ 2532904 w 3136327"/>
              <a:gd name="connsiteY14" fmla="*/ 5020978 h 5023045"/>
              <a:gd name="connsiteX15" fmla="*/ 2888435 w 3136327"/>
              <a:gd name="connsiteY15" fmla="*/ 4999825 h 5023045"/>
              <a:gd name="connsiteX16" fmla="*/ 3001586 w 3136327"/>
              <a:gd name="connsiteY16" fmla="*/ 4940434 h 5023045"/>
              <a:gd name="connsiteX17" fmla="*/ 3096928 w 3136327"/>
              <a:gd name="connsiteY17" fmla="*/ 4843526 h 5023045"/>
              <a:gd name="connsiteX18" fmla="*/ 3135141 w 3136327"/>
              <a:gd name="connsiteY18" fmla="*/ 4572498 h 5023045"/>
              <a:gd name="connsiteX19" fmla="*/ 3056918 w 3136327"/>
              <a:gd name="connsiteY19" fmla="*/ 4112939 h 5023045"/>
              <a:gd name="connsiteX20" fmla="*/ 2763582 w 3136327"/>
              <a:gd name="connsiteY20" fmla="*/ 3770714 h 5023045"/>
              <a:gd name="connsiteX21" fmla="*/ 2412086 w 3136327"/>
              <a:gd name="connsiteY21" fmla="*/ 3588127 h 5023045"/>
              <a:gd name="connsiteX22" fmla="*/ 1903131 w 3136327"/>
              <a:gd name="connsiteY22" fmla="*/ 3408933 h 5023045"/>
              <a:gd name="connsiteX23" fmla="*/ 1617644 w 3136327"/>
              <a:gd name="connsiteY23" fmla="*/ 3356253 h 5023045"/>
              <a:gd name="connsiteX24" fmla="*/ 1089999 w 3136327"/>
              <a:gd name="connsiteY24" fmla="*/ 3048545 h 5023045"/>
              <a:gd name="connsiteX25" fmla="*/ 1260971 w 3136327"/>
              <a:gd name="connsiteY25" fmla="*/ 2804325 h 5023045"/>
              <a:gd name="connsiteX26" fmla="*/ 1297609 w 3136327"/>
              <a:gd name="connsiteY26" fmla="*/ 2560105 h 5023045"/>
              <a:gd name="connsiteX27" fmla="*/ 1138848 w 3136327"/>
              <a:gd name="connsiteY27" fmla="*/ 2474628 h 5023045"/>
              <a:gd name="connsiteX28" fmla="*/ 894601 w 3136327"/>
              <a:gd name="connsiteY28" fmla="*/ 2511261 h 5023045"/>
              <a:gd name="connsiteX29" fmla="*/ 699203 w 3136327"/>
              <a:gd name="connsiteY29" fmla="*/ 2315886 h 5023045"/>
              <a:gd name="connsiteX30" fmla="*/ 613786 w 3136327"/>
              <a:gd name="connsiteY30" fmla="*/ 1607626 h 5023045"/>
              <a:gd name="connsiteX31" fmla="*/ 735840 w 3136327"/>
              <a:gd name="connsiteY31" fmla="*/ 960465 h 5023045"/>
              <a:gd name="connsiteX32" fmla="*/ 1138848 w 3136327"/>
              <a:gd name="connsiteY32" fmla="*/ 691823 h 5023045"/>
              <a:gd name="connsiteX33" fmla="*/ 1651767 w 3136327"/>
              <a:gd name="connsiteY33" fmla="*/ 557502 h 5023045"/>
              <a:gd name="connsiteX34" fmla="*/ 2030350 w 3136327"/>
              <a:gd name="connsiteY34" fmla="*/ 313282 h 5023045"/>
              <a:gd name="connsiteX35" fmla="*/ 2140261 w 3136327"/>
              <a:gd name="connsiteY35" fmla="*/ 69062 h 5023045"/>
              <a:gd name="connsiteX36" fmla="*/ 2005925 w 3136327"/>
              <a:gd name="connsiteY36" fmla="*/ 8008 h 5023045"/>
              <a:gd name="connsiteX37" fmla="*/ 1627342 w 3136327"/>
              <a:gd name="connsiteY37" fmla="*/ 215594 h 5023045"/>
              <a:gd name="connsiteX38" fmla="*/ 760265 w 3136327"/>
              <a:gd name="connsiteY38" fmla="*/ 435392 h 5023045"/>
              <a:gd name="connsiteX39" fmla="*/ 601555 w 3136327"/>
              <a:gd name="connsiteY39" fmla="*/ 154539 h 5023045"/>
              <a:gd name="connsiteX40" fmla="*/ 406256 w 3136327"/>
              <a:gd name="connsiteY40" fmla="*/ 130117 h 5023045"/>
              <a:gd name="connsiteX0" fmla="*/ 406256 w 3136327"/>
              <a:gd name="connsiteY0" fmla="*/ 130117 h 5023045"/>
              <a:gd name="connsiteX1" fmla="*/ 516148 w 3136327"/>
              <a:gd name="connsiteY1" fmla="*/ 532921 h 5023045"/>
              <a:gd name="connsiteX2" fmla="*/ 503995 w 3136327"/>
              <a:gd name="connsiteY2" fmla="*/ 899331 h 5023045"/>
              <a:gd name="connsiteX3" fmla="*/ 436452 w 3136327"/>
              <a:gd name="connsiteY3" fmla="*/ 1340916 h 5023045"/>
              <a:gd name="connsiteX4" fmla="*/ 320620 w 3136327"/>
              <a:gd name="connsiteY4" fmla="*/ 2242620 h 5023045"/>
              <a:gd name="connsiteX5" fmla="*/ 308408 w 3136327"/>
              <a:gd name="connsiteY5" fmla="*/ 2474628 h 5023045"/>
              <a:gd name="connsiteX6" fmla="*/ 100798 w 3136327"/>
              <a:gd name="connsiteY6" fmla="*/ 2987490 h 5023045"/>
              <a:gd name="connsiteX7" fmla="*/ 3099 w 3136327"/>
              <a:gd name="connsiteY7" fmla="*/ 3390453 h 5023045"/>
              <a:gd name="connsiteX8" fmla="*/ 39706 w 3136327"/>
              <a:gd name="connsiteY8" fmla="*/ 3948097 h 5023045"/>
              <a:gd name="connsiteX9" fmla="*/ 190249 w 3136327"/>
              <a:gd name="connsiteY9" fmla="*/ 4367357 h 5023045"/>
              <a:gd name="connsiteX10" fmla="*/ 585218 w 3136327"/>
              <a:gd name="connsiteY10" fmla="*/ 4623844 h 5023045"/>
              <a:gd name="connsiteX11" fmla="*/ 1008695 w 3136327"/>
              <a:gd name="connsiteY11" fmla="*/ 4782552 h 5023045"/>
              <a:gd name="connsiteX12" fmla="*/ 1370883 w 3136327"/>
              <a:gd name="connsiteY12" fmla="*/ 4880194 h 5023045"/>
              <a:gd name="connsiteX13" fmla="*/ 1892784 w 3136327"/>
              <a:gd name="connsiteY13" fmla="*/ 4953460 h 5023045"/>
              <a:gd name="connsiteX14" fmla="*/ 2532904 w 3136327"/>
              <a:gd name="connsiteY14" fmla="*/ 5020978 h 5023045"/>
              <a:gd name="connsiteX15" fmla="*/ 2888435 w 3136327"/>
              <a:gd name="connsiteY15" fmla="*/ 4999825 h 5023045"/>
              <a:gd name="connsiteX16" fmla="*/ 3001586 w 3136327"/>
              <a:gd name="connsiteY16" fmla="*/ 4940434 h 5023045"/>
              <a:gd name="connsiteX17" fmla="*/ 3096928 w 3136327"/>
              <a:gd name="connsiteY17" fmla="*/ 4843526 h 5023045"/>
              <a:gd name="connsiteX18" fmla="*/ 3135141 w 3136327"/>
              <a:gd name="connsiteY18" fmla="*/ 4572498 h 5023045"/>
              <a:gd name="connsiteX19" fmla="*/ 3056918 w 3136327"/>
              <a:gd name="connsiteY19" fmla="*/ 4112939 h 5023045"/>
              <a:gd name="connsiteX20" fmla="*/ 2763582 w 3136327"/>
              <a:gd name="connsiteY20" fmla="*/ 3770714 h 5023045"/>
              <a:gd name="connsiteX21" fmla="*/ 2412086 w 3136327"/>
              <a:gd name="connsiteY21" fmla="*/ 3588127 h 5023045"/>
              <a:gd name="connsiteX22" fmla="*/ 1161950 w 3136327"/>
              <a:gd name="connsiteY22" fmla="*/ 3357463 h 5023045"/>
              <a:gd name="connsiteX23" fmla="*/ 1617644 w 3136327"/>
              <a:gd name="connsiteY23" fmla="*/ 3356253 h 5023045"/>
              <a:gd name="connsiteX24" fmla="*/ 1089999 w 3136327"/>
              <a:gd name="connsiteY24" fmla="*/ 3048545 h 5023045"/>
              <a:gd name="connsiteX25" fmla="*/ 1260971 w 3136327"/>
              <a:gd name="connsiteY25" fmla="*/ 2804325 h 5023045"/>
              <a:gd name="connsiteX26" fmla="*/ 1297609 w 3136327"/>
              <a:gd name="connsiteY26" fmla="*/ 2560105 h 5023045"/>
              <a:gd name="connsiteX27" fmla="*/ 1138848 w 3136327"/>
              <a:gd name="connsiteY27" fmla="*/ 2474628 h 5023045"/>
              <a:gd name="connsiteX28" fmla="*/ 894601 w 3136327"/>
              <a:gd name="connsiteY28" fmla="*/ 2511261 h 5023045"/>
              <a:gd name="connsiteX29" fmla="*/ 699203 w 3136327"/>
              <a:gd name="connsiteY29" fmla="*/ 2315886 h 5023045"/>
              <a:gd name="connsiteX30" fmla="*/ 613786 w 3136327"/>
              <a:gd name="connsiteY30" fmla="*/ 1607626 h 5023045"/>
              <a:gd name="connsiteX31" fmla="*/ 735840 w 3136327"/>
              <a:gd name="connsiteY31" fmla="*/ 960465 h 5023045"/>
              <a:gd name="connsiteX32" fmla="*/ 1138848 w 3136327"/>
              <a:gd name="connsiteY32" fmla="*/ 691823 h 5023045"/>
              <a:gd name="connsiteX33" fmla="*/ 1651767 w 3136327"/>
              <a:gd name="connsiteY33" fmla="*/ 557502 h 5023045"/>
              <a:gd name="connsiteX34" fmla="*/ 2030350 w 3136327"/>
              <a:gd name="connsiteY34" fmla="*/ 313282 h 5023045"/>
              <a:gd name="connsiteX35" fmla="*/ 2140261 w 3136327"/>
              <a:gd name="connsiteY35" fmla="*/ 69062 h 5023045"/>
              <a:gd name="connsiteX36" fmla="*/ 2005925 w 3136327"/>
              <a:gd name="connsiteY36" fmla="*/ 8008 h 5023045"/>
              <a:gd name="connsiteX37" fmla="*/ 1627342 w 3136327"/>
              <a:gd name="connsiteY37" fmla="*/ 215594 h 5023045"/>
              <a:gd name="connsiteX38" fmla="*/ 760265 w 3136327"/>
              <a:gd name="connsiteY38" fmla="*/ 435392 h 5023045"/>
              <a:gd name="connsiteX39" fmla="*/ 601555 w 3136327"/>
              <a:gd name="connsiteY39" fmla="*/ 154539 h 5023045"/>
              <a:gd name="connsiteX40" fmla="*/ 406256 w 3136327"/>
              <a:gd name="connsiteY40" fmla="*/ 130117 h 5023045"/>
              <a:gd name="connsiteX0" fmla="*/ 406256 w 3136327"/>
              <a:gd name="connsiteY0" fmla="*/ 130117 h 5023045"/>
              <a:gd name="connsiteX1" fmla="*/ 516148 w 3136327"/>
              <a:gd name="connsiteY1" fmla="*/ 532921 h 5023045"/>
              <a:gd name="connsiteX2" fmla="*/ 503995 w 3136327"/>
              <a:gd name="connsiteY2" fmla="*/ 899331 h 5023045"/>
              <a:gd name="connsiteX3" fmla="*/ 436452 w 3136327"/>
              <a:gd name="connsiteY3" fmla="*/ 1340916 h 5023045"/>
              <a:gd name="connsiteX4" fmla="*/ 320620 w 3136327"/>
              <a:gd name="connsiteY4" fmla="*/ 2242620 h 5023045"/>
              <a:gd name="connsiteX5" fmla="*/ 308408 w 3136327"/>
              <a:gd name="connsiteY5" fmla="*/ 2474628 h 5023045"/>
              <a:gd name="connsiteX6" fmla="*/ 100798 w 3136327"/>
              <a:gd name="connsiteY6" fmla="*/ 2987490 h 5023045"/>
              <a:gd name="connsiteX7" fmla="*/ 3099 w 3136327"/>
              <a:gd name="connsiteY7" fmla="*/ 3390453 h 5023045"/>
              <a:gd name="connsiteX8" fmla="*/ 39706 w 3136327"/>
              <a:gd name="connsiteY8" fmla="*/ 3948097 h 5023045"/>
              <a:gd name="connsiteX9" fmla="*/ 190249 w 3136327"/>
              <a:gd name="connsiteY9" fmla="*/ 4367357 h 5023045"/>
              <a:gd name="connsiteX10" fmla="*/ 585218 w 3136327"/>
              <a:gd name="connsiteY10" fmla="*/ 4623844 h 5023045"/>
              <a:gd name="connsiteX11" fmla="*/ 1008695 w 3136327"/>
              <a:gd name="connsiteY11" fmla="*/ 4782552 h 5023045"/>
              <a:gd name="connsiteX12" fmla="*/ 1370883 w 3136327"/>
              <a:gd name="connsiteY12" fmla="*/ 4880194 h 5023045"/>
              <a:gd name="connsiteX13" fmla="*/ 1892784 w 3136327"/>
              <a:gd name="connsiteY13" fmla="*/ 4953460 h 5023045"/>
              <a:gd name="connsiteX14" fmla="*/ 2532904 w 3136327"/>
              <a:gd name="connsiteY14" fmla="*/ 5020978 h 5023045"/>
              <a:gd name="connsiteX15" fmla="*/ 2888435 w 3136327"/>
              <a:gd name="connsiteY15" fmla="*/ 4999825 h 5023045"/>
              <a:gd name="connsiteX16" fmla="*/ 3001586 w 3136327"/>
              <a:gd name="connsiteY16" fmla="*/ 4940434 h 5023045"/>
              <a:gd name="connsiteX17" fmla="*/ 3096928 w 3136327"/>
              <a:gd name="connsiteY17" fmla="*/ 4843526 h 5023045"/>
              <a:gd name="connsiteX18" fmla="*/ 3135141 w 3136327"/>
              <a:gd name="connsiteY18" fmla="*/ 4572498 h 5023045"/>
              <a:gd name="connsiteX19" fmla="*/ 3056918 w 3136327"/>
              <a:gd name="connsiteY19" fmla="*/ 4112939 h 5023045"/>
              <a:gd name="connsiteX20" fmla="*/ 2763582 w 3136327"/>
              <a:gd name="connsiteY20" fmla="*/ 3770714 h 5023045"/>
              <a:gd name="connsiteX21" fmla="*/ 2412086 w 3136327"/>
              <a:gd name="connsiteY21" fmla="*/ 3588127 h 5023045"/>
              <a:gd name="connsiteX22" fmla="*/ 1161950 w 3136327"/>
              <a:gd name="connsiteY22" fmla="*/ 3357463 h 5023045"/>
              <a:gd name="connsiteX23" fmla="*/ 1617644 w 3136327"/>
              <a:gd name="connsiteY23" fmla="*/ 3356253 h 5023045"/>
              <a:gd name="connsiteX24" fmla="*/ 1089999 w 3136327"/>
              <a:gd name="connsiteY24" fmla="*/ 3048545 h 5023045"/>
              <a:gd name="connsiteX25" fmla="*/ 1260971 w 3136327"/>
              <a:gd name="connsiteY25" fmla="*/ 2804325 h 5023045"/>
              <a:gd name="connsiteX26" fmla="*/ 1297609 w 3136327"/>
              <a:gd name="connsiteY26" fmla="*/ 2560105 h 5023045"/>
              <a:gd name="connsiteX27" fmla="*/ 1138848 w 3136327"/>
              <a:gd name="connsiteY27" fmla="*/ 2474628 h 5023045"/>
              <a:gd name="connsiteX28" fmla="*/ 894601 w 3136327"/>
              <a:gd name="connsiteY28" fmla="*/ 2511261 h 5023045"/>
              <a:gd name="connsiteX29" fmla="*/ 699203 w 3136327"/>
              <a:gd name="connsiteY29" fmla="*/ 2315886 h 5023045"/>
              <a:gd name="connsiteX30" fmla="*/ 613786 w 3136327"/>
              <a:gd name="connsiteY30" fmla="*/ 1607626 h 5023045"/>
              <a:gd name="connsiteX31" fmla="*/ 735840 w 3136327"/>
              <a:gd name="connsiteY31" fmla="*/ 960465 h 5023045"/>
              <a:gd name="connsiteX32" fmla="*/ 1138848 w 3136327"/>
              <a:gd name="connsiteY32" fmla="*/ 691823 h 5023045"/>
              <a:gd name="connsiteX33" fmla="*/ 1651767 w 3136327"/>
              <a:gd name="connsiteY33" fmla="*/ 557502 h 5023045"/>
              <a:gd name="connsiteX34" fmla="*/ 2030350 w 3136327"/>
              <a:gd name="connsiteY34" fmla="*/ 313282 h 5023045"/>
              <a:gd name="connsiteX35" fmla="*/ 2140261 w 3136327"/>
              <a:gd name="connsiteY35" fmla="*/ 69062 h 5023045"/>
              <a:gd name="connsiteX36" fmla="*/ 2005925 w 3136327"/>
              <a:gd name="connsiteY36" fmla="*/ 8008 h 5023045"/>
              <a:gd name="connsiteX37" fmla="*/ 1627342 w 3136327"/>
              <a:gd name="connsiteY37" fmla="*/ 215594 h 5023045"/>
              <a:gd name="connsiteX38" fmla="*/ 760265 w 3136327"/>
              <a:gd name="connsiteY38" fmla="*/ 435392 h 5023045"/>
              <a:gd name="connsiteX39" fmla="*/ 601555 w 3136327"/>
              <a:gd name="connsiteY39" fmla="*/ 154539 h 5023045"/>
              <a:gd name="connsiteX40" fmla="*/ 406256 w 3136327"/>
              <a:gd name="connsiteY40" fmla="*/ 130117 h 5023045"/>
              <a:gd name="connsiteX0" fmla="*/ 406256 w 3136327"/>
              <a:gd name="connsiteY0" fmla="*/ 130117 h 5023045"/>
              <a:gd name="connsiteX1" fmla="*/ 516148 w 3136327"/>
              <a:gd name="connsiteY1" fmla="*/ 532921 h 5023045"/>
              <a:gd name="connsiteX2" fmla="*/ 503995 w 3136327"/>
              <a:gd name="connsiteY2" fmla="*/ 899331 h 5023045"/>
              <a:gd name="connsiteX3" fmla="*/ 436452 w 3136327"/>
              <a:gd name="connsiteY3" fmla="*/ 1340916 h 5023045"/>
              <a:gd name="connsiteX4" fmla="*/ 320620 w 3136327"/>
              <a:gd name="connsiteY4" fmla="*/ 2242620 h 5023045"/>
              <a:gd name="connsiteX5" fmla="*/ 308408 w 3136327"/>
              <a:gd name="connsiteY5" fmla="*/ 2474628 h 5023045"/>
              <a:gd name="connsiteX6" fmla="*/ 100798 w 3136327"/>
              <a:gd name="connsiteY6" fmla="*/ 2987490 h 5023045"/>
              <a:gd name="connsiteX7" fmla="*/ 3099 w 3136327"/>
              <a:gd name="connsiteY7" fmla="*/ 3390453 h 5023045"/>
              <a:gd name="connsiteX8" fmla="*/ 39706 w 3136327"/>
              <a:gd name="connsiteY8" fmla="*/ 3948097 h 5023045"/>
              <a:gd name="connsiteX9" fmla="*/ 190249 w 3136327"/>
              <a:gd name="connsiteY9" fmla="*/ 4367357 h 5023045"/>
              <a:gd name="connsiteX10" fmla="*/ 585218 w 3136327"/>
              <a:gd name="connsiteY10" fmla="*/ 4623844 h 5023045"/>
              <a:gd name="connsiteX11" fmla="*/ 1008695 w 3136327"/>
              <a:gd name="connsiteY11" fmla="*/ 4782552 h 5023045"/>
              <a:gd name="connsiteX12" fmla="*/ 1370883 w 3136327"/>
              <a:gd name="connsiteY12" fmla="*/ 4880194 h 5023045"/>
              <a:gd name="connsiteX13" fmla="*/ 1892784 w 3136327"/>
              <a:gd name="connsiteY13" fmla="*/ 4953460 h 5023045"/>
              <a:gd name="connsiteX14" fmla="*/ 2532904 w 3136327"/>
              <a:gd name="connsiteY14" fmla="*/ 5020978 h 5023045"/>
              <a:gd name="connsiteX15" fmla="*/ 2888435 w 3136327"/>
              <a:gd name="connsiteY15" fmla="*/ 4999825 h 5023045"/>
              <a:gd name="connsiteX16" fmla="*/ 3001586 w 3136327"/>
              <a:gd name="connsiteY16" fmla="*/ 4940434 h 5023045"/>
              <a:gd name="connsiteX17" fmla="*/ 3096928 w 3136327"/>
              <a:gd name="connsiteY17" fmla="*/ 4843526 h 5023045"/>
              <a:gd name="connsiteX18" fmla="*/ 3135141 w 3136327"/>
              <a:gd name="connsiteY18" fmla="*/ 4572498 h 5023045"/>
              <a:gd name="connsiteX19" fmla="*/ 3056918 w 3136327"/>
              <a:gd name="connsiteY19" fmla="*/ 4112939 h 5023045"/>
              <a:gd name="connsiteX20" fmla="*/ 2763582 w 3136327"/>
              <a:gd name="connsiteY20" fmla="*/ 3770714 h 5023045"/>
              <a:gd name="connsiteX21" fmla="*/ 723840 w 3136327"/>
              <a:gd name="connsiteY21" fmla="*/ 3526361 h 5023045"/>
              <a:gd name="connsiteX22" fmla="*/ 1161950 w 3136327"/>
              <a:gd name="connsiteY22" fmla="*/ 3357463 h 5023045"/>
              <a:gd name="connsiteX23" fmla="*/ 1617644 w 3136327"/>
              <a:gd name="connsiteY23" fmla="*/ 3356253 h 5023045"/>
              <a:gd name="connsiteX24" fmla="*/ 1089999 w 3136327"/>
              <a:gd name="connsiteY24" fmla="*/ 3048545 h 5023045"/>
              <a:gd name="connsiteX25" fmla="*/ 1260971 w 3136327"/>
              <a:gd name="connsiteY25" fmla="*/ 2804325 h 5023045"/>
              <a:gd name="connsiteX26" fmla="*/ 1297609 w 3136327"/>
              <a:gd name="connsiteY26" fmla="*/ 2560105 h 5023045"/>
              <a:gd name="connsiteX27" fmla="*/ 1138848 w 3136327"/>
              <a:gd name="connsiteY27" fmla="*/ 2474628 h 5023045"/>
              <a:gd name="connsiteX28" fmla="*/ 894601 w 3136327"/>
              <a:gd name="connsiteY28" fmla="*/ 2511261 h 5023045"/>
              <a:gd name="connsiteX29" fmla="*/ 699203 w 3136327"/>
              <a:gd name="connsiteY29" fmla="*/ 2315886 h 5023045"/>
              <a:gd name="connsiteX30" fmla="*/ 613786 w 3136327"/>
              <a:gd name="connsiteY30" fmla="*/ 1607626 h 5023045"/>
              <a:gd name="connsiteX31" fmla="*/ 735840 w 3136327"/>
              <a:gd name="connsiteY31" fmla="*/ 960465 h 5023045"/>
              <a:gd name="connsiteX32" fmla="*/ 1138848 w 3136327"/>
              <a:gd name="connsiteY32" fmla="*/ 691823 h 5023045"/>
              <a:gd name="connsiteX33" fmla="*/ 1651767 w 3136327"/>
              <a:gd name="connsiteY33" fmla="*/ 557502 h 5023045"/>
              <a:gd name="connsiteX34" fmla="*/ 2030350 w 3136327"/>
              <a:gd name="connsiteY34" fmla="*/ 313282 h 5023045"/>
              <a:gd name="connsiteX35" fmla="*/ 2140261 w 3136327"/>
              <a:gd name="connsiteY35" fmla="*/ 69062 h 5023045"/>
              <a:gd name="connsiteX36" fmla="*/ 2005925 w 3136327"/>
              <a:gd name="connsiteY36" fmla="*/ 8008 h 5023045"/>
              <a:gd name="connsiteX37" fmla="*/ 1627342 w 3136327"/>
              <a:gd name="connsiteY37" fmla="*/ 215594 h 5023045"/>
              <a:gd name="connsiteX38" fmla="*/ 760265 w 3136327"/>
              <a:gd name="connsiteY38" fmla="*/ 435392 h 5023045"/>
              <a:gd name="connsiteX39" fmla="*/ 601555 w 3136327"/>
              <a:gd name="connsiteY39" fmla="*/ 154539 h 5023045"/>
              <a:gd name="connsiteX40" fmla="*/ 406256 w 3136327"/>
              <a:gd name="connsiteY40" fmla="*/ 130117 h 5023045"/>
              <a:gd name="connsiteX0" fmla="*/ 406256 w 3136327"/>
              <a:gd name="connsiteY0" fmla="*/ 130117 h 5023045"/>
              <a:gd name="connsiteX1" fmla="*/ 516148 w 3136327"/>
              <a:gd name="connsiteY1" fmla="*/ 532921 h 5023045"/>
              <a:gd name="connsiteX2" fmla="*/ 503995 w 3136327"/>
              <a:gd name="connsiteY2" fmla="*/ 899331 h 5023045"/>
              <a:gd name="connsiteX3" fmla="*/ 436452 w 3136327"/>
              <a:gd name="connsiteY3" fmla="*/ 1340916 h 5023045"/>
              <a:gd name="connsiteX4" fmla="*/ 320620 w 3136327"/>
              <a:gd name="connsiteY4" fmla="*/ 2242620 h 5023045"/>
              <a:gd name="connsiteX5" fmla="*/ 308408 w 3136327"/>
              <a:gd name="connsiteY5" fmla="*/ 2474628 h 5023045"/>
              <a:gd name="connsiteX6" fmla="*/ 100798 w 3136327"/>
              <a:gd name="connsiteY6" fmla="*/ 2987490 h 5023045"/>
              <a:gd name="connsiteX7" fmla="*/ 3099 w 3136327"/>
              <a:gd name="connsiteY7" fmla="*/ 3390453 h 5023045"/>
              <a:gd name="connsiteX8" fmla="*/ 39706 w 3136327"/>
              <a:gd name="connsiteY8" fmla="*/ 3948097 h 5023045"/>
              <a:gd name="connsiteX9" fmla="*/ 190249 w 3136327"/>
              <a:gd name="connsiteY9" fmla="*/ 4367357 h 5023045"/>
              <a:gd name="connsiteX10" fmla="*/ 585218 w 3136327"/>
              <a:gd name="connsiteY10" fmla="*/ 4623844 h 5023045"/>
              <a:gd name="connsiteX11" fmla="*/ 1008695 w 3136327"/>
              <a:gd name="connsiteY11" fmla="*/ 4782552 h 5023045"/>
              <a:gd name="connsiteX12" fmla="*/ 1370883 w 3136327"/>
              <a:gd name="connsiteY12" fmla="*/ 4880194 h 5023045"/>
              <a:gd name="connsiteX13" fmla="*/ 1892784 w 3136327"/>
              <a:gd name="connsiteY13" fmla="*/ 4953460 h 5023045"/>
              <a:gd name="connsiteX14" fmla="*/ 2532904 w 3136327"/>
              <a:gd name="connsiteY14" fmla="*/ 5020978 h 5023045"/>
              <a:gd name="connsiteX15" fmla="*/ 2888435 w 3136327"/>
              <a:gd name="connsiteY15" fmla="*/ 4999825 h 5023045"/>
              <a:gd name="connsiteX16" fmla="*/ 3001586 w 3136327"/>
              <a:gd name="connsiteY16" fmla="*/ 4940434 h 5023045"/>
              <a:gd name="connsiteX17" fmla="*/ 3096928 w 3136327"/>
              <a:gd name="connsiteY17" fmla="*/ 4843526 h 5023045"/>
              <a:gd name="connsiteX18" fmla="*/ 3135141 w 3136327"/>
              <a:gd name="connsiteY18" fmla="*/ 4572498 h 5023045"/>
              <a:gd name="connsiteX19" fmla="*/ 3056918 w 3136327"/>
              <a:gd name="connsiteY19" fmla="*/ 4112939 h 5023045"/>
              <a:gd name="connsiteX20" fmla="*/ 2763582 w 3136327"/>
              <a:gd name="connsiteY20" fmla="*/ 3770714 h 5023045"/>
              <a:gd name="connsiteX21" fmla="*/ 692956 w 3136327"/>
              <a:gd name="connsiteY21" fmla="*/ 3567538 h 5023045"/>
              <a:gd name="connsiteX22" fmla="*/ 1161950 w 3136327"/>
              <a:gd name="connsiteY22" fmla="*/ 3357463 h 5023045"/>
              <a:gd name="connsiteX23" fmla="*/ 1617644 w 3136327"/>
              <a:gd name="connsiteY23" fmla="*/ 3356253 h 5023045"/>
              <a:gd name="connsiteX24" fmla="*/ 1089999 w 3136327"/>
              <a:gd name="connsiteY24" fmla="*/ 3048545 h 5023045"/>
              <a:gd name="connsiteX25" fmla="*/ 1260971 w 3136327"/>
              <a:gd name="connsiteY25" fmla="*/ 2804325 h 5023045"/>
              <a:gd name="connsiteX26" fmla="*/ 1297609 w 3136327"/>
              <a:gd name="connsiteY26" fmla="*/ 2560105 h 5023045"/>
              <a:gd name="connsiteX27" fmla="*/ 1138848 w 3136327"/>
              <a:gd name="connsiteY27" fmla="*/ 2474628 h 5023045"/>
              <a:gd name="connsiteX28" fmla="*/ 894601 w 3136327"/>
              <a:gd name="connsiteY28" fmla="*/ 2511261 h 5023045"/>
              <a:gd name="connsiteX29" fmla="*/ 699203 w 3136327"/>
              <a:gd name="connsiteY29" fmla="*/ 2315886 h 5023045"/>
              <a:gd name="connsiteX30" fmla="*/ 613786 w 3136327"/>
              <a:gd name="connsiteY30" fmla="*/ 1607626 h 5023045"/>
              <a:gd name="connsiteX31" fmla="*/ 735840 w 3136327"/>
              <a:gd name="connsiteY31" fmla="*/ 960465 h 5023045"/>
              <a:gd name="connsiteX32" fmla="*/ 1138848 w 3136327"/>
              <a:gd name="connsiteY32" fmla="*/ 691823 h 5023045"/>
              <a:gd name="connsiteX33" fmla="*/ 1651767 w 3136327"/>
              <a:gd name="connsiteY33" fmla="*/ 557502 h 5023045"/>
              <a:gd name="connsiteX34" fmla="*/ 2030350 w 3136327"/>
              <a:gd name="connsiteY34" fmla="*/ 313282 h 5023045"/>
              <a:gd name="connsiteX35" fmla="*/ 2140261 w 3136327"/>
              <a:gd name="connsiteY35" fmla="*/ 69062 h 5023045"/>
              <a:gd name="connsiteX36" fmla="*/ 2005925 w 3136327"/>
              <a:gd name="connsiteY36" fmla="*/ 8008 h 5023045"/>
              <a:gd name="connsiteX37" fmla="*/ 1627342 w 3136327"/>
              <a:gd name="connsiteY37" fmla="*/ 215594 h 5023045"/>
              <a:gd name="connsiteX38" fmla="*/ 760265 w 3136327"/>
              <a:gd name="connsiteY38" fmla="*/ 435392 h 5023045"/>
              <a:gd name="connsiteX39" fmla="*/ 601555 w 3136327"/>
              <a:gd name="connsiteY39" fmla="*/ 154539 h 5023045"/>
              <a:gd name="connsiteX40" fmla="*/ 406256 w 3136327"/>
              <a:gd name="connsiteY40" fmla="*/ 130117 h 5023045"/>
              <a:gd name="connsiteX0" fmla="*/ 406256 w 3282804"/>
              <a:gd name="connsiteY0" fmla="*/ 130117 h 5023045"/>
              <a:gd name="connsiteX1" fmla="*/ 516148 w 3282804"/>
              <a:gd name="connsiteY1" fmla="*/ 532921 h 5023045"/>
              <a:gd name="connsiteX2" fmla="*/ 503995 w 3282804"/>
              <a:gd name="connsiteY2" fmla="*/ 899331 h 5023045"/>
              <a:gd name="connsiteX3" fmla="*/ 436452 w 3282804"/>
              <a:gd name="connsiteY3" fmla="*/ 1340916 h 5023045"/>
              <a:gd name="connsiteX4" fmla="*/ 320620 w 3282804"/>
              <a:gd name="connsiteY4" fmla="*/ 2242620 h 5023045"/>
              <a:gd name="connsiteX5" fmla="*/ 308408 w 3282804"/>
              <a:gd name="connsiteY5" fmla="*/ 2474628 h 5023045"/>
              <a:gd name="connsiteX6" fmla="*/ 100798 w 3282804"/>
              <a:gd name="connsiteY6" fmla="*/ 2987490 h 5023045"/>
              <a:gd name="connsiteX7" fmla="*/ 3099 w 3282804"/>
              <a:gd name="connsiteY7" fmla="*/ 3390453 h 5023045"/>
              <a:gd name="connsiteX8" fmla="*/ 39706 w 3282804"/>
              <a:gd name="connsiteY8" fmla="*/ 3948097 h 5023045"/>
              <a:gd name="connsiteX9" fmla="*/ 190249 w 3282804"/>
              <a:gd name="connsiteY9" fmla="*/ 4367357 h 5023045"/>
              <a:gd name="connsiteX10" fmla="*/ 585218 w 3282804"/>
              <a:gd name="connsiteY10" fmla="*/ 4623844 h 5023045"/>
              <a:gd name="connsiteX11" fmla="*/ 1008695 w 3282804"/>
              <a:gd name="connsiteY11" fmla="*/ 4782552 h 5023045"/>
              <a:gd name="connsiteX12" fmla="*/ 1370883 w 3282804"/>
              <a:gd name="connsiteY12" fmla="*/ 4880194 h 5023045"/>
              <a:gd name="connsiteX13" fmla="*/ 1892784 w 3282804"/>
              <a:gd name="connsiteY13" fmla="*/ 4953460 h 5023045"/>
              <a:gd name="connsiteX14" fmla="*/ 2532904 w 3282804"/>
              <a:gd name="connsiteY14" fmla="*/ 5020978 h 5023045"/>
              <a:gd name="connsiteX15" fmla="*/ 2888435 w 3282804"/>
              <a:gd name="connsiteY15" fmla="*/ 4999825 h 5023045"/>
              <a:gd name="connsiteX16" fmla="*/ 3001586 w 3282804"/>
              <a:gd name="connsiteY16" fmla="*/ 4940434 h 5023045"/>
              <a:gd name="connsiteX17" fmla="*/ 3096928 w 3282804"/>
              <a:gd name="connsiteY17" fmla="*/ 4843526 h 5023045"/>
              <a:gd name="connsiteX18" fmla="*/ 3135141 w 3282804"/>
              <a:gd name="connsiteY18" fmla="*/ 4572498 h 5023045"/>
              <a:gd name="connsiteX19" fmla="*/ 3056918 w 3282804"/>
              <a:gd name="connsiteY19" fmla="*/ 4112939 h 5023045"/>
              <a:gd name="connsiteX20" fmla="*/ 365034 w 3282804"/>
              <a:gd name="connsiteY20" fmla="*/ 3976597 h 5023045"/>
              <a:gd name="connsiteX21" fmla="*/ 692956 w 3282804"/>
              <a:gd name="connsiteY21" fmla="*/ 3567538 h 5023045"/>
              <a:gd name="connsiteX22" fmla="*/ 1161950 w 3282804"/>
              <a:gd name="connsiteY22" fmla="*/ 3357463 h 5023045"/>
              <a:gd name="connsiteX23" fmla="*/ 1617644 w 3282804"/>
              <a:gd name="connsiteY23" fmla="*/ 3356253 h 5023045"/>
              <a:gd name="connsiteX24" fmla="*/ 1089999 w 3282804"/>
              <a:gd name="connsiteY24" fmla="*/ 3048545 h 5023045"/>
              <a:gd name="connsiteX25" fmla="*/ 1260971 w 3282804"/>
              <a:gd name="connsiteY25" fmla="*/ 2804325 h 5023045"/>
              <a:gd name="connsiteX26" fmla="*/ 1297609 w 3282804"/>
              <a:gd name="connsiteY26" fmla="*/ 2560105 h 5023045"/>
              <a:gd name="connsiteX27" fmla="*/ 1138848 w 3282804"/>
              <a:gd name="connsiteY27" fmla="*/ 2474628 h 5023045"/>
              <a:gd name="connsiteX28" fmla="*/ 894601 w 3282804"/>
              <a:gd name="connsiteY28" fmla="*/ 2511261 h 5023045"/>
              <a:gd name="connsiteX29" fmla="*/ 699203 w 3282804"/>
              <a:gd name="connsiteY29" fmla="*/ 2315886 h 5023045"/>
              <a:gd name="connsiteX30" fmla="*/ 613786 w 3282804"/>
              <a:gd name="connsiteY30" fmla="*/ 1607626 h 5023045"/>
              <a:gd name="connsiteX31" fmla="*/ 735840 w 3282804"/>
              <a:gd name="connsiteY31" fmla="*/ 960465 h 5023045"/>
              <a:gd name="connsiteX32" fmla="*/ 1138848 w 3282804"/>
              <a:gd name="connsiteY32" fmla="*/ 691823 h 5023045"/>
              <a:gd name="connsiteX33" fmla="*/ 1651767 w 3282804"/>
              <a:gd name="connsiteY33" fmla="*/ 557502 h 5023045"/>
              <a:gd name="connsiteX34" fmla="*/ 2030350 w 3282804"/>
              <a:gd name="connsiteY34" fmla="*/ 313282 h 5023045"/>
              <a:gd name="connsiteX35" fmla="*/ 2140261 w 3282804"/>
              <a:gd name="connsiteY35" fmla="*/ 69062 h 5023045"/>
              <a:gd name="connsiteX36" fmla="*/ 2005925 w 3282804"/>
              <a:gd name="connsiteY36" fmla="*/ 8008 h 5023045"/>
              <a:gd name="connsiteX37" fmla="*/ 1627342 w 3282804"/>
              <a:gd name="connsiteY37" fmla="*/ 215594 h 5023045"/>
              <a:gd name="connsiteX38" fmla="*/ 760265 w 3282804"/>
              <a:gd name="connsiteY38" fmla="*/ 435392 h 5023045"/>
              <a:gd name="connsiteX39" fmla="*/ 601555 w 3282804"/>
              <a:gd name="connsiteY39" fmla="*/ 154539 h 5023045"/>
              <a:gd name="connsiteX40" fmla="*/ 406256 w 3282804"/>
              <a:gd name="connsiteY40" fmla="*/ 130117 h 5023045"/>
              <a:gd name="connsiteX0" fmla="*/ 406256 w 3282804"/>
              <a:gd name="connsiteY0" fmla="*/ 130117 h 5023045"/>
              <a:gd name="connsiteX1" fmla="*/ 516148 w 3282804"/>
              <a:gd name="connsiteY1" fmla="*/ 532921 h 5023045"/>
              <a:gd name="connsiteX2" fmla="*/ 503995 w 3282804"/>
              <a:gd name="connsiteY2" fmla="*/ 899331 h 5023045"/>
              <a:gd name="connsiteX3" fmla="*/ 436452 w 3282804"/>
              <a:gd name="connsiteY3" fmla="*/ 1340916 h 5023045"/>
              <a:gd name="connsiteX4" fmla="*/ 320620 w 3282804"/>
              <a:gd name="connsiteY4" fmla="*/ 2242620 h 5023045"/>
              <a:gd name="connsiteX5" fmla="*/ 308408 w 3282804"/>
              <a:gd name="connsiteY5" fmla="*/ 2474628 h 5023045"/>
              <a:gd name="connsiteX6" fmla="*/ 100798 w 3282804"/>
              <a:gd name="connsiteY6" fmla="*/ 2987490 h 5023045"/>
              <a:gd name="connsiteX7" fmla="*/ 3099 w 3282804"/>
              <a:gd name="connsiteY7" fmla="*/ 3390453 h 5023045"/>
              <a:gd name="connsiteX8" fmla="*/ 39706 w 3282804"/>
              <a:gd name="connsiteY8" fmla="*/ 3948097 h 5023045"/>
              <a:gd name="connsiteX9" fmla="*/ 190249 w 3282804"/>
              <a:gd name="connsiteY9" fmla="*/ 4367357 h 5023045"/>
              <a:gd name="connsiteX10" fmla="*/ 585218 w 3282804"/>
              <a:gd name="connsiteY10" fmla="*/ 4623844 h 5023045"/>
              <a:gd name="connsiteX11" fmla="*/ 1008695 w 3282804"/>
              <a:gd name="connsiteY11" fmla="*/ 4782552 h 5023045"/>
              <a:gd name="connsiteX12" fmla="*/ 1370883 w 3282804"/>
              <a:gd name="connsiteY12" fmla="*/ 4880194 h 5023045"/>
              <a:gd name="connsiteX13" fmla="*/ 1892784 w 3282804"/>
              <a:gd name="connsiteY13" fmla="*/ 4953460 h 5023045"/>
              <a:gd name="connsiteX14" fmla="*/ 2532904 w 3282804"/>
              <a:gd name="connsiteY14" fmla="*/ 5020978 h 5023045"/>
              <a:gd name="connsiteX15" fmla="*/ 2888435 w 3282804"/>
              <a:gd name="connsiteY15" fmla="*/ 4999825 h 5023045"/>
              <a:gd name="connsiteX16" fmla="*/ 3001586 w 3282804"/>
              <a:gd name="connsiteY16" fmla="*/ 4940434 h 5023045"/>
              <a:gd name="connsiteX17" fmla="*/ 3096928 w 3282804"/>
              <a:gd name="connsiteY17" fmla="*/ 4843526 h 5023045"/>
              <a:gd name="connsiteX18" fmla="*/ 3135141 w 3282804"/>
              <a:gd name="connsiteY18" fmla="*/ 4572498 h 5023045"/>
              <a:gd name="connsiteX19" fmla="*/ 3056918 w 3282804"/>
              <a:gd name="connsiteY19" fmla="*/ 4112939 h 5023045"/>
              <a:gd name="connsiteX20" fmla="*/ 365034 w 3282804"/>
              <a:gd name="connsiteY20" fmla="*/ 3976597 h 5023045"/>
              <a:gd name="connsiteX21" fmla="*/ 692956 w 3282804"/>
              <a:gd name="connsiteY21" fmla="*/ 3567538 h 5023045"/>
              <a:gd name="connsiteX22" fmla="*/ 1161950 w 3282804"/>
              <a:gd name="connsiteY22" fmla="*/ 3357463 h 5023045"/>
              <a:gd name="connsiteX23" fmla="*/ 1617644 w 3282804"/>
              <a:gd name="connsiteY23" fmla="*/ 3356253 h 5023045"/>
              <a:gd name="connsiteX24" fmla="*/ 1089999 w 3282804"/>
              <a:gd name="connsiteY24" fmla="*/ 3048545 h 5023045"/>
              <a:gd name="connsiteX25" fmla="*/ 1260971 w 3282804"/>
              <a:gd name="connsiteY25" fmla="*/ 2804325 h 5023045"/>
              <a:gd name="connsiteX26" fmla="*/ 1297609 w 3282804"/>
              <a:gd name="connsiteY26" fmla="*/ 2560105 h 5023045"/>
              <a:gd name="connsiteX27" fmla="*/ 1138848 w 3282804"/>
              <a:gd name="connsiteY27" fmla="*/ 2474628 h 5023045"/>
              <a:gd name="connsiteX28" fmla="*/ 894601 w 3282804"/>
              <a:gd name="connsiteY28" fmla="*/ 2511261 h 5023045"/>
              <a:gd name="connsiteX29" fmla="*/ 699203 w 3282804"/>
              <a:gd name="connsiteY29" fmla="*/ 2315886 h 5023045"/>
              <a:gd name="connsiteX30" fmla="*/ 613786 w 3282804"/>
              <a:gd name="connsiteY30" fmla="*/ 1607626 h 5023045"/>
              <a:gd name="connsiteX31" fmla="*/ 735840 w 3282804"/>
              <a:gd name="connsiteY31" fmla="*/ 960465 h 5023045"/>
              <a:gd name="connsiteX32" fmla="*/ 1138848 w 3282804"/>
              <a:gd name="connsiteY32" fmla="*/ 691823 h 5023045"/>
              <a:gd name="connsiteX33" fmla="*/ 1651767 w 3282804"/>
              <a:gd name="connsiteY33" fmla="*/ 557502 h 5023045"/>
              <a:gd name="connsiteX34" fmla="*/ 2030350 w 3282804"/>
              <a:gd name="connsiteY34" fmla="*/ 313282 h 5023045"/>
              <a:gd name="connsiteX35" fmla="*/ 2140261 w 3282804"/>
              <a:gd name="connsiteY35" fmla="*/ 69062 h 5023045"/>
              <a:gd name="connsiteX36" fmla="*/ 2005925 w 3282804"/>
              <a:gd name="connsiteY36" fmla="*/ 8008 h 5023045"/>
              <a:gd name="connsiteX37" fmla="*/ 1627342 w 3282804"/>
              <a:gd name="connsiteY37" fmla="*/ 215594 h 5023045"/>
              <a:gd name="connsiteX38" fmla="*/ 760265 w 3282804"/>
              <a:gd name="connsiteY38" fmla="*/ 435392 h 5023045"/>
              <a:gd name="connsiteX39" fmla="*/ 601555 w 3282804"/>
              <a:gd name="connsiteY39" fmla="*/ 154539 h 5023045"/>
              <a:gd name="connsiteX40" fmla="*/ 406256 w 3282804"/>
              <a:gd name="connsiteY40" fmla="*/ 130117 h 5023045"/>
              <a:gd name="connsiteX0" fmla="*/ 406256 w 3282804"/>
              <a:gd name="connsiteY0" fmla="*/ 130117 h 5023045"/>
              <a:gd name="connsiteX1" fmla="*/ 516148 w 3282804"/>
              <a:gd name="connsiteY1" fmla="*/ 532921 h 5023045"/>
              <a:gd name="connsiteX2" fmla="*/ 503995 w 3282804"/>
              <a:gd name="connsiteY2" fmla="*/ 899331 h 5023045"/>
              <a:gd name="connsiteX3" fmla="*/ 436452 w 3282804"/>
              <a:gd name="connsiteY3" fmla="*/ 1340916 h 5023045"/>
              <a:gd name="connsiteX4" fmla="*/ 320620 w 3282804"/>
              <a:gd name="connsiteY4" fmla="*/ 2242620 h 5023045"/>
              <a:gd name="connsiteX5" fmla="*/ 308408 w 3282804"/>
              <a:gd name="connsiteY5" fmla="*/ 2474628 h 5023045"/>
              <a:gd name="connsiteX6" fmla="*/ 100798 w 3282804"/>
              <a:gd name="connsiteY6" fmla="*/ 2987490 h 5023045"/>
              <a:gd name="connsiteX7" fmla="*/ 3099 w 3282804"/>
              <a:gd name="connsiteY7" fmla="*/ 3390453 h 5023045"/>
              <a:gd name="connsiteX8" fmla="*/ 39706 w 3282804"/>
              <a:gd name="connsiteY8" fmla="*/ 3948097 h 5023045"/>
              <a:gd name="connsiteX9" fmla="*/ 190249 w 3282804"/>
              <a:gd name="connsiteY9" fmla="*/ 4367357 h 5023045"/>
              <a:gd name="connsiteX10" fmla="*/ 585218 w 3282804"/>
              <a:gd name="connsiteY10" fmla="*/ 4623844 h 5023045"/>
              <a:gd name="connsiteX11" fmla="*/ 1008695 w 3282804"/>
              <a:gd name="connsiteY11" fmla="*/ 4782552 h 5023045"/>
              <a:gd name="connsiteX12" fmla="*/ 1370883 w 3282804"/>
              <a:gd name="connsiteY12" fmla="*/ 4880194 h 5023045"/>
              <a:gd name="connsiteX13" fmla="*/ 1892784 w 3282804"/>
              <a:gd name="connsiteY13" fmla="*/ 4953460 h 5023045"/>
              <a:gd name="connsiteX14" fmla="*/ 2532904 w 3282804"/>
              <a:gd name="connsiteY14" fmla="*/ 5020978 h 5023045"/>
              <a:gd name="connsiteX15" fmla="*/ 2888435 w 3282804"/>
              <a:gd name="connsiteY15" fmla="*/ 4999825 h 5023045"/>
              <a:gd name="connsiteX16" fmla="*/ 3001586 w 3282804"/>
              <a:gd name="connsiteY16" fmla="*/ 4940434 h 5023045"/>
              <a:gd name="connsiteX17" fmla="*/ 3096928 w 3282804"/>
              <a:gd name="connsiteY17" fmla="*/ 4843526 h 5023045"/>
              <a:gd name="connsiteX18" fmla="*/ 3135141 w 3282804"/>
              <a:gd name="connsiteY18" fmla="*/ 4572498 h 5023045"/>
              <a:gd name="connsiteX19" fmla="*/ 3056918 w 3282804"/>
              <a:gd name="connsiteY19" fmla="*/ 4112939 h 5023045"/>
              <a:gd name="connsiteX20" fmla="*/ 365034 w 3282804"/>
              <a:gd name="connsiteY20" fmla="*/ 3976597 h 5023045"/>
              <a:gd name="connsiteX21" fmla="*/ 651780 w 3282804"/>
              <a:gd name="connsiteY21" fmla="*/ 3505773 h 5023045"/>
              <a:gd name="connsiteX22" fmla="*/ 1161950 w 3282804"/>
              <a:gd name="connsiteY22" fmla="*/ 3357463 h 5023045"/>
              <a:gd name="connsiteX23" fmla="*/ 1617644 w 3282804"/>
              <a:gd name="connsiteY23" fmla="*/ 3356253 h 5023045"/>
              <a:gd name="connsiteX24" fmla="*/ 1089999 w 3282804"/>
              <a:gd name="connsiteY24" fmla="*/ 3048545 h 5023045"/>
              <a:gd name="connsiteX25" fmla="*/ 1260971 w 3282804"/>
              <a:gd name="connsiteY25" fmla="*/ 2804325 h 5023045"/>
              <a:gd name="connsiteX26" fmla="*/ 1297609 w 3282804"/>
              <a:gd name="connsiteY26" fmla="*/ 2560105 h 5023045"/>
              <a:gd name="connsiteX27" fmla="*/ 1138848 w 3282804"/>
              <a:gd name="connsiteY27" fmla="*/ 2474628 h 5023045"/>
              <a:gd name="connsiteX28" fmla="*/ 894601 w 3282804"/>
              <a:gd name="connsiteY28" fmla="*/ 2511261 h 5023045"/>
              <a:gd name="connsiteX29" fmla="*/ 699203 w 3282804"/>
              <a:gd name="connsiteY29" fmla="*/ 2315886 h 5023045"/>
              <a:gd name="connsiteX30" fmla="*/ 613786 w 3282804"/>
              <a:gd name="connsiteY30" fmla="*/ 1607626 h 5023045"/>
              <a:gd name="connsiteX31" fmla="*/ 735840 w 3282804"/>
              <a:gd name="connsiteY31" fmla="*/ 960465 h 5023045"/>
              <a:gd name="connsiteX32" fmla="*/ 1138848 w 3282804"/>
              <a:gd name="connsiteY32" fmla="*/ 691823 h 5023045"/>
              <a:gd name="connsiteX33" fmla="*/ 1651767 w 3282804"/>
              <a:gd name="connsiteY33" fmla="*/ 557502 h 5023045"/>
              <a:gd name="connsiteX34" fmla="*/ 2030350 w 3282804"/>
              <a:gd name="connsiteY34" fmla="*/ 313282 h 5023045"/>
              <a:gd name="connsiteX35" fmla="*/ 2140261 w 3282804"/>
              <a:gd name="connsiteY35" fmla="*/ 69062 h 5023045"/>
              <a:gd name="connsiteX36" fmla="*/ 2005925 w 3282804"/>
              <a:gd name="connsiteY36" fmla="*/ 8008 h 5023045"/>
              <a:gd name="connsiteX37" fmla="*/ 1627342 w 3282804"/>
              <a:gd name="connsiteY37" fmla="*/ 215594 h 5023045"/>
              <a:gd name="connsiteX38" fmla="*/ 760265 w 3282804"/>
              <a:gd name="connsiteY38" fmla="*/ 435392 h 5023045"/>
              <a:gd name="connsiteX39" fmla="*/ 601555 w 3282804"/>
              <a:gd name="connsiteY39" fmla="*/ 154539 h 5023045"/>
              <a:gd name="connsiteX40" fmla="*/ 406256 w 3282804"/>
              <a:gd name="connsiteY40" fmla="*/ 130117 h 5023045"/>
              <a:gd name="connsiteX0" fmla="*/ 406256 w 3282804"/>
              <a:gd name="connsiteY0" fmla="*/ 130117 h 5023045"/>
              <a:gd name="connsiteX1" fmla="*/ 516148 w 3282804"/>
              <a:gd name="connsiteY1" fmla="*/ 532921 h 5023045"/>
              <a:gd name="connsiteX2" fmla="*/ 503995 w 3282804"/>
              <a:gd name="connsiteY2" fmla="*/ 899331 h 5023045"/>
              <a:gd name="connsiteX3" fmla="*/ 436452 w 3282804"/>
              <a:gd name="connsiteY3" fmla="*/ 1340916 h 5023045"/>
              <a:gd name="connsiteX4" fmla="*/ 320620 w 3282804"/>
              <a:gd name="connsiteY4" fmla="*/ 2242620 h 5023045"/>
              <a:gd name="connsiteX5" fmla="*/ 308408 w 3282804"/>
              <a:gd name="connsiteY5" fmla="*/ 2474628 h 5023045"/>
              <a:gd name="connsiteX6" fmla="*/ 100798 w 3282804"/>
              <a:gd name="connsiteY6" fmla="*/ 2987490 h 5023045"/>
              <a:gd name="connsiteX7" fmla="*/ 3099 w 3282804"/>
              <a:gd name="connsiteY7" fmla="*/ 3390453 h 5023045"/>
              <a:gd name="connsiteX8" fmla="*/ 39706 w 3282804"/>
              <a:gd name="connsiteY8" fmla="*/ 3948097 h 5023045"/>
              <a:gd name="connsiteX9" fmla="*/ 190249 w 3282804"/>
              <a:gd name="connsiteY9" fmla="*/ 4367357 h 5023045"/>
              <a:gd name="connsiteX10" fmla="*/ 585218 w 3282804"/>
              <a:gd name="connsiteY10" fmla="*/ 4623844 h 5023045"/>
              <a:gd name="connsiteX11" fmla="*/ 1008695 w 3282804"/>
              <a:gd name="connsiteY11" fmla="*/ 4782552 h 5023045"/>
              <a:gd name="connsiteX12" fmla="*/ 1370883 w 3282804"/>
              <a:gd name="connsiteY12" fmla="*/ 4880194 h 5023045"/>
              <a:gd name="connsiteX13" fmla="*/ 1892784 w 3282804"/>
              <a:gd name="connsiteY13" fmla="*/ 4953460 h 5023045"/>
              <a:gd name="connsiteX14" fmla="*/ 2532904 w 3282804"/>
              <a:gd name="connsiteY14" fmla="*/ 5020978 h 5023045"/>
              <a:gd name="connsiteX15" fmla="*/ 2888435 w 3282804"/>
              <a:gd name="connsiteY15" fmla="*/ 4999825 h 5023045"/>
              <a:gd name="connsiteX16" fmla="*/ 3001586 w 3282804"/>
              <a:gd name="connsiteY16" fmla="*/ 4940434 h 5023045"/>
              <a:gd name="connsiteX17" fmla="*/ 3096928 w 3282804"/>
              <a:gd name="connsiteY17" fmla="*/ 4843526 h 5023045"/>
              <a:gd name="connsiteX18" fmla="*/ 3135141 w 3282804"/>
              <a:gd name="connsiteY18" fmla="*/ 4572498 h 5023045"/>
              <a:gd name="connsiteX19" fmla="*/ 3056918 w 3282804"/>
              <a:gd name="connsiteY19" fmla="*/ 4112939 h 5023045"/>
              <a:gd name="connsiteX20" fmla="*/ 365034 w 3282804"/>
              <a:gd name="connsiteY20" fmla="*/ 3976597 h 5023045"/>
              <a:gd name="connsiteX21" fmla="*/ 651780 w 3282804"/>
              <a:gd name="connsiteY21" fmla="*/ 3505773 h 5023045"/>
              <a:gd name="connsiteX22" fmla="*/ 1161950 w 3282804"/>
              <a:gd name="connsiteY22" fmla="*/ 3357463 h 5023045"/>
              <a:gd name="connsiteX23" fmla="*/ 1617644 w 3282804"/>
              <a:gd name="connsiteY23" fmla="*/ 3356253 h 5023045"/>
              <a:gd name="connsiteX24" fmla="*/ 1089999 w 3282804"/>
              <a:gd name="connsiteY24" fmla="*/ 3048545 h 5023045"/>
              <a:gd name="connsiteX25" fmla="*/ 1260971 w 3282804"/>
              <a:gd name="connsiteY25" fmla="*/ 2804325 h 5023045"/>
              <a:gd name="connsiteX26" fmla="*/ 1297609 w 3282804"/>
              <a:gd name="connsiteY26" fmla="*/ 2560105 h 5023045"/>
              <a:gd name="connsiteX27" fmla="*/ 1138848 w 3282804"/>
              <a:gd name="connsiteY27" fmla="*/ 2474628 h 5023045"/>
              <a:gd name="connsiteX28" fmla="*/ 894601 w 3282804"/>
              <a:gd name="connsiteY28" fmla="*/ 2511261 h 5023045"/>
              <a:gd name="connsiteX29" fmla="*/ 699203 w 3282804"/>
              <a:gd name="connsiteY29" fmla="*/ 2315886 h 5023045"/>
              <a:gd name="connsiteX30" fmla="*/ 613786 w 3282804"/>
              <a:gd name="connsiteY30" fmla="*/ 1607626 h 5023045"/>
              <a:gd name="connsiteX31" fmla="*/ 735840 w 3282804"/>
              <a:gd name="connsiteY31" fmla="*/ 960465 h 5023045"/>
              <a:gd name="connsiteX32" fmla="*/ 1138848 w 3282804"/>
              <a:gd name="connsiteY32" fmla="*/ 691823 h 5023045"/>
              <a:gd name="connsiteX33" fmla="*/ 1651767 w 3282804"/>
              <a:gd name="connsiteY33" fmla="*/ 557502 h 5023045"/>
              <a:gd name="connsiteX34" fmla="*/ 2030350 w 3282804"/>
              <a:gd name="connsiteY34" fmla="*/ 313282 h 5023045"/>
              <a:gd name="connsiteX35" fmla="*/ 2140261 w 3282804"/>
              <a:gd name="connsiteY35" fmla="*/ 69062 h 5023045"/>
              <a:gd name="connsiteX36" fmla="*/ 2005925 w 3282804"/>
              <a:gd name="connsiteY36" fmla="*/ 8008 h 5023045"/>
              <a:gd name="connsiteX37" fmla="*/ 1627342 w 3282804"/>
              <a:gd name="connsiteY37" fmla="*/ 215594 h 5023045"/>
              <a:gd name="connsiteX38" fmla="*/ 760265 w 3282804"/>
              <a:gd name="connsiteY38" fmla="*/ 435392 h 5023045"/>
              <a:gd name="connsiteX39" fmla="*/ 601555 w 3282804"/>
              <a:gd name="connsiteY39" fmla="*/ 154539 h 5023045"/>
              <a:gd name="connsiteX40" fmla="*/ 406256 w 3282804"/>
              <a:gd name="connsiteY40" fmla="*/ 130117 h 5023045"/>
              <a:gd name="connsiteX0" fmla="*/ 406256 w 3280539"/>
              <a:gd name="connsiteY0" fmla="*/ 130117 h 5023045"/>
              <a:gd name="connsiteX1" fmla="*/ 516148 w 3280539"/>
              <a:gd name="connsiteY1" fmla="*/ 532921 h 5023045"/>
              <a:gd name="connsiteX2" fmla="*/ 503995 w 3280539"/>
              <a:gd name="connsiteY2" fmla="*/ 899331 h 5023045"/>
              <a:gd name="connsiteX3" fmla="*/ 436452 w 3280539"/>
              <a:gd name="connsiteY3" fmla="*/ 1340916 h 5023045"/>
              <a:gd name="connsiteX4" fmla="*/ 320620 w 3280539"/>
              <a:gd name="connsiteY4" fmla="*/ 2242620 h 5023045"/>
              <a:gd name="connsiteX5" fmla="*/ 308408 w 3280539"/>
              <a:gd name="connsiteY5" fmla="*/ 2474628 h 5023045"/>
              <a:gd name="connsiteX6" fmla="*/ 100798 w 3280539"/>
              <a:gd name="connsiteY6" fmla="*/ 2987490 h 5023045"/>
              <a:gd name="connsiteX7" fmla="*/ 3099 w 3280539"/>
              <a:gd name="connsiteY7" fmla="*/ 3390453 h 5023045"/>
              <a:gd name="connsiteX8" fmla="*/ 39706 w 3280539"/>
              <a:gd name="connsiteY8" fmla="*/ 3948097 h 5023045"/>
              <a:gd name="connsiteX9" fmla="*/ 190249 w 3280539"/>
              <a:gd name="connsiteY9" fmla="*/ 4367357 h 5023045"/>
              <a:gd name="connsiteX10" fmla="*/ 585218 w 3280539"/>
              <a:gd name="connsiteY10" fmla="*/ 4623844 h 5023045"/>
              <a:gd name="connsiteX11" fmla="*/ 1008695 w 3280539"/>
              <a:gd name="connsiteY11" fmla="*/ 4782552 h 5023045"/>
              <a:gd name="connsiteX12" fmla="*/ 1370883 w 3280539"/>
              <a:gd name="connsiteY12" fmla="*/ 4880194 h 5023045"/>
              <a:gd name="connsiteX13" fmla="*/ 1892784 w 3280539"/>
              <a:gd name="connsiteY13" fmla="*/ 4953460 h 5023045"/>
              <a:gd name="connsiteX14" fmla="*/ 2532904 w 3280539"/>
              <a:gd name="connsiteY14" fmla="*/ 5020978 h 5023045"/>
              <a:gd name="connsiteX15" fmla="*/ 2888435 w 3280539"/>
              <a:gd name="connsiteY15" fmla="*/ 4999825 h 5023045"/>
              <a:gd name="connsiteX16" fmla="*/ 3001586 w 3280539"/>
              <a:gd name="connsiteY16" fmla="*/ 4940434 h 5023045"/>
              <a:gd name="connsiteX17" fmla="*/ 3096928 w 3280539"/>
              <a:gd name="connsiteY17" fmla="*/ 4843526 h 5023045"/>
              <a:gd name="connsiteX18" fmla="*/ 3135141 w 3280539"/>
              <a:gd name="connsiteY18" fmla="*/ 4572498 h 5023045"/>
              <a:gd name="connsiteX19" fmla="*/ 3056918 w 3280539"/>
              <a:gd name="connsiteY19" fmla="*/ 4112939 h 5023045"/>
              <a:gd name="connsiteX20" fmla="*/ 395917 w 3280539"/>
              <a:gd name="connsiteY20" fmla="*/ 3976597 h 5023045"/>
              <a:gd name="connsiteX21" fmla="*/ 651780 w 3280539"/>
              <a:gd name="connsiteY21" fmla="*/ 3505773 h 5023045"/>
              <a:gd name="connsiteX22" fmla="*/ 1161950 w 3280539"/>
              <a:gd name="connsiteY22" fmla="*/ 3357463 h 5023045"/>
              <a:gd name="connsiteX23" fmla="*/ 1617644 w 3280539"/>
              <a:gd name="connsiteY23" fmla="*/ 3356253 h 5023045"/>
              <a:gd name="connsiteX24" fmla="*/ 1089999 w 3280539"/>
              <a:gd name="connsiteY24" fmla="*/ 3048545 h 5023045"/>
              <a:gd name="connsiteX25" fmla="*/ 1260971 w 3280539"/>
              <a:gd name="connsiteY25" fmla="*/ 2804325 h 5023045"/>
              <a:gd name="connsiteX26" fmla="*/ 1297609 w 3280539"/>
              <a:gd name="connsiteY26" fmla="*/ 2560105 h 5023045"/>
              <a:gd name="connsiteX27" fmla="*/ 1138848 w 3280539"/>
              <a:gd name="connsiteY27" fmla="*/ 2474628 h 5023045"/>
              <a:gd name="connsiteX28" fmla="*/ 894601 w 3280539"/>
              <a:gd name="connsiteY28" fmla="*/ 2511261 h 5023045"/>
              <a:gd name="connsiteX29" fmla="*/ 699203 w 3280539"/>
              <a:gd name="connsiteY29" fmla="*/ 2315886 h 5023045"/>
              <a:gd name="connsiteX30" fmla="*/ 613786 w 3280539"/>
              <a:gd name="connsiteY30" fmla="*/ 1607626 h 5023045"/>
              <a:gd name="connsiteX31" fmla="*/ 735840 w 3280539"/>
              <a:gd name="connsiteY31" fmla="*/ 960465 h 5023045"/>
              <a:gd name="connsiteX32" fmla="*/ 1138848 w 3280539"/>
              <a:gd name="connsiteY32" fmla="*/ 691823 h 5023045"/>
              <a:gd name="connsiteX33" fmla="*/ 1651767 w 3280539"/>
              <a:gd name="connsiteY33" fmla="*/ 557502 h 5023045"/>
              <a:gd name="connsiteX34" fmla="*/ 2030350 w 3280539"/>
              <a:gd name="connsiteY34" fmla="*/ 313282 h 5023045"/>
              <a:gd name="connsiteX35" fmla="*/ 2140261 w 3280539"/>
              <a:gd name="connsiteY35" fmla="*/ 69062 h 5023045"/>
              <a:gd name="connsiteX36" fmla="*/ 2005925 w 3280539"/>
              <a:gd name="connsiteY36" fmla="*/ 8008 h 5023045"/>
              <a:gd name="connsiteX37" fmla="*/ 1627342 w 3280539"/>
              <a:gd name="connsiteY37" fmla="*/ 215594 h 5023045"/>
              <a:gd name="connsiteX38" fmla="*/ 760265 w 3280539"/>
              <a:gd name="connsiteY38" fmla="*/ 435392 h 5023045"/>
              <a:gd name="connsiteX39" fmla="*/ 601555 w 3280539"/>
              <a:gd name="connsiteY39" fmla="*/ 154539 h 5023045"/>
              <a:gd name="connsiteX40" fmla="*/ 406256 w 3280539"/>
              <a:gd name="connsiteY40" fmla="*/ 130117 h 5023045"/>
              <a:gd name="connsiteX0" fmla="*/ 406256 w 3284313"/>
              <a:gd name="connsiteY0" fmla="*/ 130117 h 5023045"/>
              <a:gd name="connsiteX1" fmla="*/ 516148 w 3284313"/>
              <a:gd name="connsiteY1" fmla="*/ 532921 h 5023045"/>
              <a:gd name="connsiteX2" fmla="*/ 503995 w 3284313"/>
              <a:gd name="connsiteY2" fmla="*/ 899331 h 5023045"/>
              <a:gd name="connsiteX3" fmla="*/ 436452 w 3284313"/>
              <a:gd name="connsiteY3" fmla="*/ 1340916 h 5023045"/>
              <a:gd name="connsiteX4" fmla="*/ 320620 w 3284313"/>
              <a:gd name="connsiteY4" fmla="*/ 2242620 h 5023045"/>
              <a:gd name="connsiteX5" fmla="*/ 308408 w 3284313"/>
              <a:gd name="connsiteY5" fmla="*/ 2474628 h 5023045"/>
              <a:gd name="connsiteX6" fmla="*/ 100798 w 3284313"/>
              <a:gd name="connsiteY6" fmla="*/ 2987490 h 5023045"/>
              <a:gd name="connsiteX7" fmla="*/ 3099 w 3284313"/>
              <a:gd name="connsiteY7" fmla="*/ 3390453 h 5023045"/>
              <a:gd name="connsiteX8" fmla="*/ 39706 w 3284313"/>
              <a:gd name="connsiteY8" fmla="*/ 3948097 h 5023045"/>
              <a:gd name="connsiteX9" fmla="*/ 190249 w 3284313"/>
              <a:gd name="connsiteY9" fmla="*/ 4367357 h 5023045"/>
              <a:gd name="connsiteX10" fmla="*/ 585218 w 3284313"/>
              <a:gd name="connsiteY10" fmla="*/ 4623844 h 5023045"/>
              <a:gd name="connsiteX11" fmla="*/ 1008695 w 3284313"/>
              <a:gd name="connsiteY11" fmla="*/ 4782552 h 5023045"/>
              <a:gd name="connsiteX12" fmla="*/ 1370883 w 3284313"/>
              <a:gd name="connsiteY12" fmla="*/ 4880194 h 5023045"/>
              <a:gd name="connsiteX13" fmla="*/ 1892784 w 3284313"/>
              <a:gd name="connsiteY13" fmla="*/ 4953460 h 5023045"/>
              <a:gd name="connsiteX14" fmla="*/ 2532904 w 3284313"/>
              <a:gd name="connsiteY14" fmla="*/ 5020978 h 5023045"/>
              <a:gd name="connsiteX15" fmla="*/ 2888435 w 3284313"/>
              <a:gd name="connsiteY15" fmla="*/ 4999825 h 5023045"/>
              <a:gd name="connsiteX16" fmla="*/ 3001586 w 3284313"/>
              <a:gd name="connsiteY16" fmla="*/ 4940434 h 5023045"/>
              <a:gd name="connsiteX17" fmla="*/ 3096928 w 3284313"/>
              <a:gd name="connsiteY17" fmla="*/ 4843526 h 5023045"/>
              <a:gd name="connsiteX18" fmla="*/ 3135141 w 3284313"/>
              <a:gd name="connsiteY18" fmla="*/ 4572498 h 5023045"/>
              <a:gd name="connsiteX19" fmla="*/ 1018668 w 3284313"/>
              <a:gd name="connsiteY19" fmla="*/ 4607060 h 5023045"/>
              <a:gd name="connsiteX20" fmla="*/ 395917 w 3284313"/>
              <a:gd name="connsiteY20" fmla="*/ 3976597 h 5023045"/>
              <a:gd name="connsiteX21" fmla="*/ 651780 w 3284313"/>
              <a:gd name="connsiteY21" fmla="*/ 3505773 h 5023045"/>
              <a:gd name="connsiteX22" fmla="*/ 1161950 w 3284313"/>
              <a:gd name="connsiteY22" fmla="*/ 3357463 h 5023045"/>
              <a:gd name="connsiteX23" fmla="*/ 1617644 w 3284313"/>
              <a:gd name="connsiteY23" fmla="*/ 3356253 h 5023045"/>
              <a:gd name="connsiteX24" fmla="*/ 1089999 w 3284313"/>
              <a:gd name="connsiteY24" fmla="*/ 3048545 h 5023045"/>
              <a:gd name="connsiteX25" fmla="*/ 1260971 w 3284313"/>
              <a:gd name="connsiteY25" fmla="*/ 2804325 h 5023045"/>
              <a:gd name="connsiteX26" fmla="*/ 1297609 w 3284313"/>
              <a:gd name="connsiteY26" fmla="*/ 2560105 h 5023045"/>
              <a:gd name="connsiteX27" fmla="*/ 1138848 w 3284313"/>
              <a:gd name="connsiteY27" fmla="*/ 2474628 h 5023045"/>
              <a:gd name="connsiteX28" fmla="*/ 894601 w 3284313"/>
              <a:gd name="connsiteY28" fmla="*/ 2511261 h 5023045"/>
              <a:gd name="connsiteX29" fmla="*/ 699203 w 3284313"/>
              <a:gd name="connsiteY29" fmla="*/ 2315886 h 5023045"/>
              <a:gd name="connsiteX30" fmla="*/ 613786 w 3284313"/>
              <a:gd name="connsiteY30" fmla="*/ 1607626 h 5023045"/>
              <a:gd name="connsiteX31" fmla="*/ 735840 w 3284313"/>
              <a:gd name="connsiteY31" fmla="*/ 960465 h 5023045"/>
              <a:gd name="connsiteX32" fmla="*/ 1138848 w 3284313"/>
              <a:gd name="connsiteY32" fmla="*/ 691823 h 5023045"/>
              <a:gd name="connsiteX33" fmla="*/ 1651767 w 3284313"/>
              <a:gd name="connsiteY33" fmla="*/ 557502 h 5023045"/>
              <a:gd name="connsiteX34" fmla="*/ 2030350 w 3284313"/>
              <a:gd name="connsiteY34" fmla="*/ 313282 h 5023045"/>
              <a:gd name="connsiteX35" fmla="*/ 2140261 w 3284313"/>
              <a:gd name="connsiteY35" fmla="*/ 69062 h 5023045"/>
              <a:gd name="connsiteX36" fmla="*/ 2005925 w 3284313"/>
              <a:gd name="connsiteY36" fmla="*/ 8008 h 5023045"/>
              <a:gd name="connsiteX37" fmla="*/ 1627342 w 3284313"/>
              <a:gd name="connsiteY37" fmla="*/ 215594 h 5023045"/>
              <a:gd name="connsiteX38" fmla="*/ 760265 w 3284313"/>
              <a:gd name="connsiteY38" fmla="*/ 435392 h 5023045"/>
              <a:gd name="connsiteX39" fmla="*/ 601555 w 3284313"/>
              <a:gd name="connsiteY39" fmla="*/ 154539 h 5023045"/>
              <a:gd name="connsiteX40" fmla="*/ 406256 w 3284313"/>
              <a:gd name="connsiteY40" fmla="*/ 130117 h 5023045"/>
              <a:gd name="connsiteX0" fmla="*/ 406256 w 3199673"/>
              <a:gd name="connsiteY0" fmla="*/ 130117 h 5023045"/>
              <a:gd name="connsiteX1" fmla="*/ 516148 w 3199673"/>
              <a:gd name="connsiteY1" fmla="*/ 532921 h 5023045"/>
              <a:gd name="connsiteX2" fmla="*/ 503995 w 3199673"/>
              <a:gd name="connsiteY2" fmla="*/ 899331 h 5023045"/>
              <a:gd name="connsiteX3" fmla="*/ 436452 w 3199673"/>
              <a:gd name="connsiteY3" fmla="*/ 1340916 h 5023045"/>
              <a:gd name="connsiteX4" fmla="*/ 320620 w 3199673"/>
              <a:gd name="connsiteY4" fmla="*/ 2242620 h 5023045"/>
              <a:gd name="connsiteX5" fmla="*/ 308408 w 3199673"/>
              <a:gd name="connsiteY5" fmla="*/ 2474628 h 5023045"/>
              <a:gd name="connsiteX6" fmla="*/ 100798 w 3199673"/>
              <a:gd name="connsiteY6" fmla="*/ 2987490 h 5023045"/>
              <a:gd name="connsiteX7" fmla="*/ 3099 w 3199673"/>
              <a:gd name="connsiteY7" fmla="*/ 3390453 h 5023045"/>
              <a:gd name="connsiteX8" fmla="*/ 39706 w 3199673"/>
              <a:gd name="connsiteY8" fmla="*/ 3948097 h 5023045"/>
              <a:gd name="connsiteX9" fmla="*/ 190249 w 3199673"/>
              <a:gd name="connsiteY9" fmla="*/ 4367357 h 5023045"/>
              <a:gd name="connsiteX10" fmla="*/ 585218 w 3199673"/>
              <a:gd name="connsiteY10" fmla="*/ 4623844 h 5023045"/>
              <a:gd name="connsiteX11" fmla="*/ 1008695 w 3199673"/>
              <a:gd name="connsiteY11" fmla="*/ 4782552 h 5023045"/>
              <a:gd name="connsiteX12" fmla="*/ 1370883 w 3199673"/>
              <a:gd name="connsiteY12" fmla="*/ 4880194 h 5023045"/>
              <a:gd name="connsiteX13" fmla="*/ 1892784 w 3199673"/>
              <a:gd name="connsiteY13" fmla="*/ 4953460 h 5023045"/>
              <a:gd name="connsiteX14" fmla="*/ 2532904 w 3199673"/>
              <a:gd name="connsiteY14" fmla="*/ 5020978 h 5023045"/>
              <a:gd name="connsiteX15" fmla="*/ 2888435 w 3199673"/>
              <a:gd name="connsiteY15" fmla="*/ 4999825 h 5023045"/>
              <a:gd name="connsiteX16" fmla="*/ 3001586 w 3199673"/>
              <a:gd name="connsiteY16" fmla="*/ 4940434 h 5023045"/>
              <a:gd name="connsiteX17" fmla="*/ 3096928 w 3199673"/>
              <a:gd name="connsiteY17" fmla="*/ 4843526 h 5023045"/>
              <a:gd name="connsiteX18" fmla="*/ 1416010 w 3199673"/>
              <a:gd name="connsiteY18" fmla="*/ 4871030 h 5023045"/>
              <a:gd name="connsiteX19" fmla="*/ 1018668 w 3199673"/>
              <a:gd name="connsiteY19" fmla="*/ 4607060 h 5023045"/>
              <a:gd name="connsiteX20" fmla="*/ 395917 w 3199673"/>
              <a:gd name="connsiteY20" fmla="*/ 3976597 h 5023045"/>
              <a:gd name="connsiteX21" fmla="*/ 651780 w 3199673"/>
              <a:gd name="connsiteY21" fmla="*/ 3505773 h 5023045"/>
              <a:gd name="connsiteX22" fmla="*/ 1161950 w 3199673"/>
              <a:gd name="connsiteY22" fmla="*/ 3357463 h 5023045"/>
              <a:gd name="connsiteX23" fmla="*/ 1617644 w 3199673"/>
              <a:gd name="connsiteY23" fmla="*/ 3356253 h 5023045"/>
              <a:gd name="connsiteX24" fmla="*/ 1089999 w 3199673"/>
              <a:gd name="connsiteY24" fmla="*/ 3048545 h 5023045"/>
              <a:gd name="connsiteX25" fmla="*/ 1260971 w 3199673"/>
              <a:gd name="connsiteY25" fmla="*/ 2804325 h 5023045"/>
              <a:gd name="connsiteX26" fmla="*/ 1297609 w 3199673"/>
              <a:gd name="connsiteY26" fmla="*/ 2560105 h 5023045"/>
              <a:gd name="connsiteX27" fmla="*/ 1138848 w 3199673"/>
              <a:gd name="connsiteY27" fmla="*/ 2474628 h 5023045"/>
              <a:gd name="connsiteX28" fmla="*/ 894601 w 3199673"/>
              <a:gd name="connsiteY28" fmla="*/ 2511261 h 5023045"/>
              <a:gd name="connsiteX29" fmla="*/ 699203 w 3199673"/>
              <a:gd name="connsiteY29" fmla="*/ 2315886 h 5023045"/>
              <a:gd name="connsiteX30" fmla="*/ 613786 w 3199673"/>
              <a:gd name="connsiteY30" fmla="*/ 1607626 h 5023045"/>
              <a:gd name="connsiteX31" fmla="*/ 735840 w 3199673"/>
              <a:gd name="connsiteY31" fmla="*/ 960465 h 5023045"/>
              <a:gd name="connsiteX32" fmla="*/ 1138848 w 3199673"/>
              <a:gd name="connsiteY32" fmla="*/ 691823 h 5023045"/>
              <a:gd name="connsiteX33" fmla="*/ 1651767 w 3199673"/>
              <a:gd name="connsiteY33" fmla="*/ 557502 h 5023045"/>
              <a:gd name="connsiteX34" fmla="*/ 2030350 w 3199673"/>
              <a:gd name="connsiteY34" fmla="*/ 313282 h 5023045"/>
              <a:gd name="connsiteX35" fmla="*/ 2140261 w 3199673"/>
              <a:gd name="connsiteY35" fmla="*/ 69062 h 5023045"/>
              <a:gd name="connsiteX36" fmla="*/ 2005925 w 3199673"/>
              <a:gd name="connsiteY36" fmla="*/ 8008 h 5023045"/>
              <a:gd name="connsiteX37" fmla="*/ 1627342 w 3199673"/>
              <a:gd name="connsiteY37" fmla="*/ 215594 h 5023045"/>
              <a:gd name="connsiteX38" fmla="*/ 760265 w 3199673"/>
              <a:gd name="connsiteY38" fmla="*/ 435392 h 5023045"/>
              <a:gd name="connsiteX39" fmla="*/ 601555 w 3199673"/>
              <a:gd name="connsiteY39" fmla="*/ 154539 h 5023045"/>
              <a:gd name="connsiteX40" fmla="*/ 406256 w 3199673"/>
              <a:gd name="connsiteY40" fmla="*/ 130117 h 5023045"/>
              <a:gd name="connsiteX0" fmla="*/ 406256 w 3199673"/>
              <a:gd name="connsiteY0" fmla="*/ 130117 h 5023045"/>
              <a:gd name="connsiteX1" fmla="*/ 516148 w 3199673"/>
              <a:gd name="connsiteY1" fmla="*/ 532921 h 5023045"/>
              <a:gd name="connsiteX2" fmla="*/ 503995 w 3199673"/>
              <a:gd name="connsiteY2" fmla="*/ 899331 h 5023045"/>
              <a:gd name="connsiteX3" fmla="*/ 436452 w 3199673"/>
              <a:gd name="connsiteY3" fmla="*/ 1340916 h 5023045"/>
              <a:gd name="connsiteX4" fmla="*/ 320620 w 3199673"/>
              <a:gd name="connsiteY4" fmla="*/ 2242620 h 5023045"/>
              <a:gd name="connsiteX5" fmla="*/ 308408 w 3199673"/>
              <a:gd name="connsiteY5" fmla="*/ 2474628 h 5023045"/>
              <a:gd name="connsiteX6" fmla="*/ 100798 w 3199673"/>
              <a:gd name="connsiteY6" fmla="*/ 2987490 h 5023045"/>
              <a:gd name="connsiteX7" fmla="*/ 3099 w 3199673"/>
              <a:gd name="connsiteY7" fmla="*/ 3390453 h 5023045"/>
              <a:gd name="connsiteX8" fmla="*/ 39706 w 3199673"/>
              <a:gd name="connsiteY8" fmla="*/ 3948097 h 5023045"/>
              <a:gd name="connsiteX9" fmla="*/ 190249 w 3199673"/>
              <a:gd name="connsiteY9" fmla="*/ 4367357 h 5023045"/>
              <a:gd name="connsiteX10" fmla="*/ 585218 w 3199673"/>
              <a:gd name="connsiteY10" fmla="*/ 4623844 h 5023045"/>
              <a:gd name="connsiteX11" fmla="*/ 1008695 w 3199673"/>
              <a:gd name="connsiteY11" fmla="*/ 4782552 h 5023045"/>
              <a:gd name="connsiteX12" fmla="*/ 1370883 w 3199673"/>
              <a:gd name="connsiteY12" fmla="*/ 4880194 h 5023045"/>
              <a:gd name="connsiteX13" fmla="*/ 1892784 w 3199673"/>
              <a:gd name="connsiteY13" fmla="*/ 4953460 h 5023045"/>
              <a:gd name="connsiteX14" fmla="*/ 2532904 w 3199673"/>
              <a:gd name="connsiteY14" fmla="*/ 5020978 h 5023045"/>
              <a:gd name="connsiteX15" fmla="*/ 2888435 w 3199673"/>
              <a:gd name="connsiteY15" fmla="*/ 4999825 h 5023045"/>
              <a:gd name="connsiteX16" fmla="*/ 3001586 w 3199673"/>
              <a:gd name="connsiteY16" fmla="*/ 4940434 h 5023045"/>
              <a:gd name="connsiteX17" fmla="*/ 3096928 w 3199673"/>
              <a:gd name="connsiteY17" fmla="*/ 4843526 h 5023045"/>
              <a:gd name="connsiteX18" fmla="*/ 1416010 w 3199673"/>
              <a:gd name="connsiteY18" fmla="*/ 4871030 h 5023045"/>
              <a:gd name="connsiteX19" fmla="*/ 895138 w 3199673"/>
              <a:gd name="connsiteY19" fmla="*/ 4627649 h 5023045"/>
              <a:gd name="connsiteX20" fmla="*/ 395917 w 3199673"/>
              <a:gd name="connsiteY20" fmla="*/ 3976597 h 5023045"/>
              <a:gd name="connsiteX21" fmla="*/ 651780 w 3199673"/>
              <a:gd name="connsiteY21" fmla="*/ 3505773 h 5023045"/>
              <a:gd name="connsiteX22" fmla="*/ 1161950 w 3199673"/>
              <a:gd name="connsiteY22" fmla="*/ 3357463 h 5023045"/>
              <a:gd name="connsiteX23" fmla="*/ 1617644 w 3199673"/>
              <a:gd name="connsiteY23" fmla="*/ 3356253 h 5023045"/>
              <a:gd name="connsiteX24" fmla="*/ 1089999 w 3199673"/>
              <a:gd name="connsiteY24" fmla="*/ 3048545 h 5023045"/>
              <a:gd name="connsiteX25" fmla="*/ 1260971 w 3199673"/>
              <a:gd name="connsiteY25" fmla="*/ 2804325 h 5023045"/>
              <a:gd name="connsiteX26" fmla="*/ 1297609 w 3199673"/>
              <a:gd name="connsiteY26" fmla="*/ 2560105 h 5023045"/>
              <a:gd name="connsiteX27" fmla="*/ 1138848 w 3199673"/>
              <a:gd name="connsiteY27" fmla="*/ 2474628 h 5023045"/>
              <a:gd name="connsiteX28" fmla="*/ 894601 w 3199673"/>
              <a:gd name="connsiteY28" fmla="*/ 2511261 h 5023045"/>
              <a:gd name="connsiteX29" fmla="*/ 699203 w 3199673"/>
              <a:gd name="connsiteY29" fmla="*/ 2315886 h 5023045"/>
              <a:gd name="connsiteX30" fmla="*/ 613786 w 3199673"/>
              <a:gd name="connsiteY30" fmla="*/ 1607626 h 5023045"/>
              <a:gd name="connsiteX31" fmla="*/ 735840 w 3199673"/>
              <a:gd name="connsiteY31" fmla="*/ 960465 h 5023045"/>
              <a:gd name="connsiteX32" fmla="*/ 1138848 w 3199673"/>
              <a:gd name="connsiteY32" fmla="*/ 691823 h 5023045"/>
              <a:gd name="connsiteX33" fmla="*/ 1651767 w 3199673"/>
              <a:gd name="connsiteY33" fmla="*/ 557502 h 5023045"/>
              <a:gd name="connsiteX34" fmla="*/ 2030350 w 3199673"/>
              <a:gd name="connsiteY34" fmla="*/ 313282 h 5023045"/>
              <a:gd name="connsiteX35" fmla="*/ 2140261 w 3199673"/>
              <a:gd name="connsiteY35" fmla="*/ 69062 h 5023045"/>
              <a:gd name="connsiteX36" fmla="*/ 2005925 w 3199673"/>
              <a:gd name="connsiteY36" fmla="*/ 8008 h 5023045"/>
              <a:gd name="connsiteX37" fmla="*/ 1627342 w 3199673"/>
              <a:gd name="connsiteY37" fmla="*/ 215594 h 5023045"/>
              <a:gd name="connsiteX38" fmla="*/ 760265 w 3199673"/>
              <a:gd name="connsiteY38" fmla="*/ 435392 h 5023045"/>
              <a:gd name="connsiteX39" fmla="*/ 601555 w 3199673"/>
              <a:gd name="connsiteY39" fmla="*/ 154539 h 5023045"/>
              <a:gd name="connsiteX40" fmla="*/ 406256 w 3199673"/>
              <a:gd name="connsiteY40" fmla="*/ 130117 h 5023045"/>
              <a:gd name="connsiteX0" fmla="*/ 406256 w 3199673"/>
              <a:gd name="connsiteY0" fmla="*/ 130117 h 5023045"/>
              <a:gd name="connsiteX1" fmla="*/ 516148 w 3199673"/>
              <a:gd name="connsiteY1" fmla="*/ 532921 h 5023045"/>
              <a:gd name="connsiteX2" fmla="*/ 503995 w 3199673"/>
              <a:gd name="connsiteY2" fmla="*/ 899331 h 5023045"/>
              <a:gd name="connsiteX3" fmla="*/ 436452 w 3199673"/>
              <a:gd name="connsiteY3" fmla="*/ 1340916 h 5023045"/>
              <a:gd name="connsiteX4" fmla="*/ 320620 w 3199673"/>
              <a:gd name="connsiteY4" fmla="*/ 2242620 h 5023045"/>
              <a:gd name="connsiteX5" fmla="*/ 308408 w 3199673"/>
              <a:gd name="connsiteY5" fmla="*/ 2474628 h 5023045"/>
              <a:gd name="connsiteX6" fmla="*/ 100798 w 3199673"/>
              <a:gd name="connsiteY6" fmla="*/ 2987490 h 5023045"/>
              <a:gd name="connsiteX7" fmla="*/ 3099 w 3199673"/>
              <a:gd name="connsiteY7" fmla="*/ 3390453 h 5023045"/>
              <a:gd name="connsiteX8" fmla="*/ 39706 w 3199673"/>
              <a:gd name="connsiteY8" fmla="*/ 3948097 h 5023045"/>
              <a:gd name="connsiteX9" fmla="*/ 190249 w 3199673"/>
              <a:gd name="connsiteY9" fmla="*/ 4367357 h 5023045"/>
              <a:gd name="connsiteX10" fmla="*/ 585218 w 3199673"/>
              <a:gd name="connsiteY10" fmla="*/ 4623844 h 5023045"/>
              <a:gd name="connsiteX11" fmla="*/ 1039576 w 3199673"/>
              <a:gd name="connsiteY11" fmla="*/ 4772260 h 5023045"/>
              <a:gd name="connsiteX12" fmla="*/ 1370883 w 3199673"/>
              <a:gd name="connsiteY12" fmla="*/ 4880194 h 5023045"/>
              <a:gd name="connsiteX13" fmla="*/ 1892784 w 3199673"/>
              <a:gd name="connsiteY13" fmla="*/ 4953460 h 5023045"/>
              <a:gd name="connsiteX14" fmla="*/ 2532904 w 3199673"/>
              <a:gd name="connsiteY14" fmla="*/ 5020978 h 5023045"/>
              <a:gd name="connsiteX15" fmla="*/ 2888435 w 3199673"/>
              <a:gd name="connsiteY15" fmla="*/ 4999825 h 5023045"/>
              <a:gd name="connsiteX16" fmla="*/ 3001586 w 3199673"/>
              <a:gd name="connsiteY16" fmla="*/ 4940434 h 5023045"/>
              <a:gd name="connsiteX17" fmla="*/ 3096928 w 3199673"/>
              <a:gd name="connsiteY17" fmla="*/ 4843526 h 5023045"/>
              <a:gd name="connsiteX18" fmla="*/ 1416010 w 3199673"/>
              <a:gd name="connsiteY18" fmla="*/ 4871030 h 5023045"/>
              <a:gd name="connsiteX19" fmla="*/ 895138 w 3199673"/>
              <a:gd name="connsiteY19" fmla="*/ 4627649 h 5023045"/>
              <a:gd name="connsiteX20" fmla="*/ 395917 w 3199673"/>
              <a:gd name="connsiteY20" fmla="*/ 3976597 h 5023045"/>
              <a:gd name="connsiteX21" fmla="*/ 651780 w 3199673"/>
              <a:gd name="connsiteY21" fmla="*/ 3505773 h 5023045"/>
              <a:gd name="connsiteX22" fmla="*/ 1161950 w 3199673"/>
              <a:gd name="connsiteY22" fmla="*/ 3357463 h 5023045"/>
              <a:gd name="connsiteX23" fmla="*/ 1617644 w 3199673"/>
              <a:gd name="connsiteY23" fmla="*/ 3356253 h 5023045"/>
              <a:gd name="connsiteX24" fmla="*/ 1089999 w 3199673"/>
              <a:gd name="connsiteY24" fmla="*/ 3048545 h 5023045"/>
              <a:gd name="connsiteX25" fmla="*/ 1260971 w 3199673"/>
              <a:gd name="connsiteY25" fmla="*/ 2804325 h 5023045"/>
              <a:gd name="connsiteX26" fmla="*/ 1297609 w 3199673"/>
              <a:gd name="connsiteY26" fmla="*/ 2560105 h 5023045"/>
              <a:gd name="connsiteX27" fmla="*/ 1138848 w 3199673"/>
              <a:gd name="connsiteY27" fmla="*/ 2474628 h 5023045"/>
              <a:gd name="connsiteX28" fmla="*/ 894601 w 3199673"/>
              <a:gd name="connsiteY28" fmla="*/ 2511261 h 5023045"/>
              <a:gd name="connsiteX29" fmla="*/ 699203 w 3199673"/>
              <a:gd name="connsiteY29" fmla="*/ 2315886 h 5023045"/>
              <a:gd name="connsiteX30" fmla="*/ 613786 w 3199673"/>
              <a:gd name="connsiteY30" fmla="*/ 1607626 h 5023045"/>
              <a:gd name="connsiteX31" fmla="*/ 735840 w 3199673"/>
              <a:gd name="connsiteY31" fmla="*/ 960465 h 5023045"/>
              <a:gd name="connsiteX32" fmla="*/ 1138848 w 3199673"/>
              <a:gd name="connsiteY32" fmla="*/ 691823 h 5023045"/>
              <a:gd name="connsiteX33" fmla="*/ 1651767 w 3199673"/>
              <a:gd name="connsiteY33" fmla="*/ 557502 h 5023045"/>
              <a:gd name="connsiteX34" fmla="*/ 2030350 w 3199673"/>
              <a:gd name="connsiteY34" fmla="*/ 313282 h 5023045"/>
              <a:gd name="connsiteX35" fmla="*/ 2140261 w 3199673"/>
              <a:gd name="connsiteY35" fmla="*/ 69062 h 5023045"/>
              <a:gd name="connsiteX36" fmla="*/ 2005925 w 3199673"/>
              <a:gd name="connsiteY36" fmla="*/ 8008 h 5023045"/>
              <a:gd name="connsiteX37" fmla="*/ 1627342 w 3199673"/>
              <a:gd name="connsiteY37" fmla="*/ 215594 h 5023045"/>
              <a:gd name="connsiteX38" fmla="*/ 760265 w 3199673"/>
              <a:gd name="connsiteY38" fmla="*/ 435392 h 5023045"/>
              <a:gd name="connsiteX39" fmla="*/ 601555 w 3199673"/>
              <a:gd name="connsiteY39" fmla="*/ 154539 h 5023045"/>
              <a:gd name="connsiteX40" fmla="*/ 406256 w 3199673"/>
              <a:gd name="connsiteY40" fmla="*/ 130117 h 5023045"/>
              <a:gd name="connsiteX0" fmla="*/ 406256 w 3199673"/>
              <a:gd name="connsiteY0" fmla="*/ 130117 h 5023045"/>
              <a:gd name="connsiteX1" fmla="*/ 516148 w 3199673"/>
              <a:gd name="connsiteY1" fmla="*/ 532921 h 5023045"/>
              <a:gd name="connsiteX2" fmla="*/ 503995 w 3199673"/>
              <a:gd name="connsiteY2" fmla="*/ 899331 h 5023045"/>
              <a:gd name="connsiteX3" fmla="*/ 436452 w 3199673"/>
              <a:gd name="connsiteY3" fmla="*/ 1340916 h 5023045"/>
              <a:gd name="connsiteX4" fmla="*/ 320620 w 3199673"/>
              <a:gd name="connsiteY4" fmla="*/ 2242620 h 5023045"/>
              <a:gd name="connsiteX5" fmla="*/ 308408 w 3199673"/>
              <a:gd name="connsiteY5" fmla="*/ 2474628 h 5023045"/>
              <a:gd name="connsiteX6" fmla="*/ 100798 w 3199673"/>
              <a:gd name="connsiteY6" fmla="*/ 2987490 h 5023045"/>
              <a:gd name="connsiteX7" fmla="*/ 3099 w 3199673"/>
              <a:gd name="connsiteY7" fmla="*/ 3390453 h 5023045"/>
              <a:gd name="connsiteX8" fmla="*/ 39706 w 3199673"/>
              <a:gd name="connsiteY8" fmla="*/ 3948097 h 5023045"/>
              <a:gd name="connsiteX9" fmla="*/ 190249 w 3199673"/>
              <a:gd name="connsiteY9" fmla="*/ 4367357 h 5023045"/>
              <a:gd name="connsiteX10" fmla="*/ 585218 w 3199673"/>
              <a:gd name="connsiteY10" fmla="*/ 4623844 h 5023045"/>
              <a:gd name="connsiteX11" fmla="*/ 1039576 w 3199673"/>
              <a:gd name="connsiteY11" fmla="*/ 4772260 h 5023045"/>
              <a:gd name="connsiteX12" fmla="*/ 1370883 w 3199673"/>
              <a:gd name="connsiteY12" fmla="*/ 4880194 h 5023045"/>
              <a:gd name="connsiteX13" fmla="*/ 1892784 w 3199673"/>
              <a:gd name="connsiteY13" fmla="*/ 4953460 h 5023045"/>
              <a:gd name="connsiteX14" fmla="*/ 2532904 w 3199673"/>
              <a:gd name="connsiteY14" fmla="*/ 5020978 h 5023045"/>
              <a:gd name="connsiteX15" fmla="*/ 2888435 w 3199673"/>
              <a:gd name="connsiteY15" fmla="*/ 4999825 h 5023045"/>
              <a:gd name="connsiteX16" fmla="*/ 3001586 w 3199673"/>
              <a:gd name="connsiteY16" fmla="*/ 4940434 h 5023045"/>
              <a:gd name="connsiteX17" fmla="*/ 3096928 w 3199673"/>
              <a:gd name="connsiteY17" fmla="*/ 4843526 h 5023045"/>
              <a:gd name="connsiteX18" fmla="*/ 1416010 w 3199673"/>
              <a:gd name="connsiteY18" fmla="*/ 4871030 h 5023045"/>
              <a:gd name="connsiteX19" fmla="*/ 895138 w 3199673"/>
              <a:gd name="connsiteY19" fmla="*/ 4627649 h 5023045"/>
              <a:gd name="connsiteX20" fmla="*/ 395917 w 3199673"/>
              <a:gd name="connsiteY20" fmla="*/ 3976597 h 5023045"/>
              <a:gd name="connsiteX21" fmla="*/ 651780 w 3199673"/>
              <a:gd name="connsiteY21" fmla="*/ 3505773 h 5023045"/>
              <a:gd name="connsiteX22" fmla="*/ 1161950 w 3199673"/>
              <a:gd name="connsiteY22" fmla="*/ 3357463 h 5023045"/>
              <a:gd name="connsiteX23" fmla="*/ 1617644 w 3199673"/>
              <a:gd name="connsiteY23" fmla="*/ 3356253 h 5023045"/>
              <a:gd name="connsiteX24" fmla="*/ 1089999 w 3199673"/>
              <a:gd name="connsiteY24" fmla="*/ 3048545 h 5023045"/>
              <a:gd name="connsiteX25" fmla="*/ 1260971 w 3199673"/>
              <a:gd name="connsiteY25" fmla="*/ 2804325 h 5023045"/>
              <a:gd name="connsiteX26" fmla="*/ 1297609 w 3199673"/>
              <a:gd name="connsiteY26" fmla="*/ 2560105 h 5023045"/>
              <a:gd name="connsiteX27" fmla="*/ 1138848 w 3199673"/>
              <a:gd name="connsiteY27" fmla="*/ 2474628 h 5023045"/>
              <a:gd name="connsiteX28" fmla="*/ 894601 w 3199673"/>
              <a:gd name="connsiteY28" fmla="*/ 2511261 h 5023045"/>
              <a:gd name="connsiteX29" fmla="*/ 699203 w 3199673"/>
              <a:gd name="connsiteY29" fmla="*/ 2315886 h 5023045"/>
              <a:gd name="connsiteX30" fmla="*/ 613786 w 3199673"/>
              <a:gd name="connsiteY30" fmla="*/ 1607626 h 5023045"/>
              <a:gd name="connsiteX31" fmla="*/ 735840 w 3199673"/>
              <a:gd name="connsiteY31" fmla="*/ 960465 h 5023045"/>
              <a:gd name="connsiteX32" fmla="*/ 1138848 w 3199673"/>
              <a:gd name="connsiteY32" fmla="*/ 691823 h 5023045"/>
              <a:gd name="connsiteX33" fmla="*/ 1651767 w 3199673"/>
              <a:gd name="connsiteY33" fmla="*/ 557502 h 5023045"/>
              <a:gd name="connsiteX34" fmla="*/ 2030350 w 3199673"/>
              <a:gd name="connsiteY34" fmla="*/ 313282 h 5023045"/>
              <a:gd name="connsiteX35" fmla="*/ 2140261 w 3199673"/>
              <a:gd name="connsiteY35" fmla="*/ 69062 h 5023045"/>
              <a:gd name="connsiteX36" fmla="*/ 2005925 w 3199673"/>
              <a:gd name="connsiteY36" fmla="*/ 8008 h 5023045"/>
              <a:gd name="connsiteX37" fmla="*/ 1627342 w 3199673"/>
              <a:gd name="connsiteY37" fmla="*/ 215594 h 5023045"/>
              <a:gd name="connsiteX38" fmla="*/ 760265 w 3199673"/>
              <a:gd name="connsiteY38" fmla="*/ 435392 h 5023045"/>
              <a:gd name="connsiteX39" fmla="*/ 601555 w 3199673"/>
              <a:gd name="connsiteY39" fmla="*/ 154539 h 5023045"/>
              <a:gd name="connsiteX40" fmla="*/ 406256 w 3199673"/>
              <a:gd name="connsiteY40" fmla="*/ 130117 h 5023045"/>
              <a:gd name="connsiteX0" fmla="*/ 406256 w 3199673"/>
              <a:gd name="connsiteY0" fmla="*/ 130117 h 5023045"/>
              <a:gd name="connsiteX1" fmla="*/ 516148 w 3199673"/>
              <a:gd name="connsiteY1" fmla="*/ 532921 h 5023045"/>
              <a:gd name="connsiteX2" fmla="*/ 503995 w 3199673"/>
              <a:gd name="connsiteY2" fmla="*/ 899331 h 5023045"/>
              <a:gd name="connsiteX3" fmla="*/ 436452 w 3199673"/>
              <a:gd name="connsiteY3" fmla="*/ 1340916 h 5023045"/>
              <a:gd name="connsiteX4" fmla="*/ 320620 w 3199673"/>
              <a:gd name="connsiteY4" fmla="*/ 2242620 h 5023045"/>
              <a:gd name="connsiteX5" fmla="*/ 308408 w 3199673"/>
              <a:gd name="connsiteY5" fmla="*/ 2474628 h 5023045"/>
              <a:gd name="connsiteX6" fmla="*/ 100798 w 3199673"/>
              <a:gd name="connsiteY6" fmla="*/ 2987490 h 5023045"/>
              <a:gd name="connsiteX7" fmla="*/ 3099 w 3199673"/>
              <a:gd name="connsiteY7" fmla="*/ 3390453 h 5023045"/>
              <a:gd name="connsiteX8" fmla="*/ 39706 w 3199673"/>
              <a:gd name="connsiteY8" fmla="*/ 3948097 h 5023045"/>
              <a:gd name="connsiteX9" fmla="*/ 190249 w 3199673"/>
              <a:gd name="connsiteY9" fmla="*/ 4367357 h 5023045"/>
              <a:gd name="connsiteX10" fmla="*/ 585218 w 3199673"/>
              <a:gd name="connsiteY10" fmla="*/ 4623844 h 5023045"/>
              <a:gd name="connsiteX11" fmla="*/ 1039576 w 3199673"/>
              <a:gd name="connsiteY11" fmla="*/ 4772260 h 5023045"/>
              <a:gd name="connsiteX12" fmla="*/ 1370883 w 3199673"/>
              <a:gd name="connsiteY12" fmla="*/ 4880194 h 5023045"/>
              <a:gd name="connsiteX13" fmla="*/ 1892784 w 3199673"/>
              <a:gd name="connsiteY13" fmla="*/ 4953460 h 5023045"/>
              <a:gd name="connsiteX14" fmla="*/ 2532904 w 3199673"/>
              <a:gd name="connsiteY14" fmla="*/ 5020978 h 5023045"/>
              <a:gd name="connsiteX15" fmla="*/ 2888435 w 3199673"/>
              <a:gd name="connsiteY15" fmla="*/ 4999825 h 5023045"/>
              <a:gd name="connsiteX16" fmla="*/ 3001586 w 3199673"/>
              <a:gd name="connsiteY16" fmla="*/ 4940434 h 5023045"/>
              <a:gd name="connsiteX17" fmla="*/ 3096928 w 3199673"/>
              <a:gd name="connsiteY17" fmla="*/ 4843526 h 5023045"/>
              <a:gd name="connsiteX18" fmla="*/ 1416010 w 3199673"/>
              <a:gd name="connsiteY18" fmla="*/ 4871030 h 5023045"/>
              <a:gd name="connsiteX19" fmla="*/ 895138 w 3199673"/>
              <a:gd name="connsiteY19" fmla="*/ 4607060 h 5023045"/>
              <a:gd name="connsiteX20" fmla="*/ 395917 w 3199673"/>
              <a:gd name="connsiteY20" fmla="*/ 3976597 h 5023045"/>
              <a:gd name="connsiteX21" fmla="*/ 651780 w 3199673"/>
              <a:gd name="connsiteY21" fmla="*/ 3505773 h 5023045"/>
              <a:gd name="connsiteX22" fmla="*/ 1161950 w 3199673"/>
              <a:gd name="connsiteY22" fmla="*/ 3357463 h 5023045"/>
              <a:gd name="connsiteX23" fmla="*/ 1617644 w 3199673"/>
              <a:gd name="connsiteY23" fmla="*/ 3356253 h 5023045"/>
              <a:gd name="connsiteX24" fmla="*/ 1089999 w 3199673"/>
              <a:gd name="connsiteY24" fmla="*/ 3048545 h 5023045"/>
              <a:gd name="connsiteX25" fmla="*/ 1260971 w 3199673"/>
              <a:gd name="connsiteY25" fmla="*/ 2804325 h 5023045"/>
              <a:gd name="connsiteX26" fmla="*/ 1297609 w 3199673"/>
              <a:gd name="connsiteY26" fmla="*/ 2560105 h 5023045"/>
              <a:gd name="connsiteX27" fmla="*/ 1138848 w 3199673"/>
              <a:gd name="connsiteY27" fmla="*/ 2474628 h 5023045"/>
              <a:gd name="connsiteX28" fmla="*/ 894601 w 3199673"/>
              <a:gd name="connsiteY28" fmla="*/ 2511261 h 5023045"/>
              <a:gd name="connsiteX29" fmla="*/ 699203 w 3199673"/>
              <a:gd name="connsiteY29" fmla="*/ 2315886 h 5023045"/>
              <a:gd name="connsiteX30" fmla="*/ 613786 w 3199673"/>
              <a:gd name="connsiteY30" fmla="*/ 1607626 h 5023045"/>
              <a:gd name="connsiteX31" fmla="*/ 735840 w 3199673"/>
              <a:gd name="connsiteY31" fmla="*/ 960465 h 5023045"/>
              <a:gd name="connsiteX32" fmla="*/ 1138848 w 3199673"/>
              <a:gd name="connsiteY32" fmla="*/ 691823 h 5023045"/>
              <a:gd name="connsiteX33" fmla="*/ 1651767 w 3199673"/>
              <a:gd name="connsiteY33" fmla="*/ 557502 h 5023045"/>
              <a:gd name="connsiteX34" fmla="*/ 2030350 w 3199673"/>
              <a:gd name="connsiteY34" fmla="*/ 313282 h 5023045"/>
              <a:gd name="connsiteX35" fmla="*/ 2140261 w 3199673"/>
              <a:gd name="connsiteY35" fmla="*/ 69062 h 5023045"/>
              <a:gd name="connsiteX36" fmla="*/ 2005925 w 3199673"/>
              <a:gd name="connsiteY36" fmla="*/ 8008 h 5023045"/>
              <a:gd name="connsiteX37" fmla="*/ 1627342 w 3199673"/>
              <a:gd name="connsiteY37" fmla="*/ 215594 h 5023045"/>
              <a:gd name="connsiteX38" fmla="*/ 760265 w 3199673"/>
              <a:gd name="connsiteY38" fmla="*/ 435392 h 5023045"/>
              <a:gd name="connsiteX39" fmla="*/ 601555 w 3199673"/>
              <a:gd name="connsiteY39" fmla="*/ 154539 h 5023045"/>
              <a:gd name="connsiteX40" fmla="*/ 406256 w 3199673"/>
              <a:gd name="connsiteY40" fmla="*/ 130117 h 5023045"/>
              <a:gd name="connsiteX0" fmla="*/ 406256 w 3199673"/>
              <a:gd name="connsiteY0" fmla="*/ 130117 h 5023045"/>
              <a:gd name="connsiteX1" fmla="*/ 516148 w 3199673"/>
              <a:gd name="connsiteY1" fmla="*/ 532921 h 5023045"/>
              <a:gd name="connsiteX2" fmla="*/ 503995 w 3199673"/>
              <a:gd name="connsiteY2" fmla="*/ 899331 h 5023045"/>
              <a:gd name="connsiteX3" fmla="*/ 436452 w 3199673"/>
              <a:gd name="connsiteY3" fmla="*/ 1340916 h 5023045"/>
              <a:gd name="connsiteX4" fmla="*/ 320620 w 3199673"/>
              <a:gd name="connsiteY4" fmla="*/ 2242620 h 5023045"/>
              <a:gd name="connsiteX5" fmla="*/ 308408 w 3199673"/>
              <a:gd name="connsiteY5" fmla="*/ 2474628 h 5023045"/>
              <a:gd name="connsiteX6" fmla="*/ 100798 w 3199673"/>
              <a:gd name="connsiteY6" fmla="*/ 2987490 h 5023045"/>
              <a:gd name="connsiteX7" fmla="*/ 3099 w 3199673"/>
              <a:gd name="connsiteY7" fmla="*/ 3390453 h 5023045"/>
              <a:gd name="connsiteX8" fmla="*/ 39706 w 3199673"/>
              <a:gd name="connsiteY8" fmla="*/ 3948097 h 5023045"/>
              <a:gd name="connsiteX9" fmla="*/ 190249 w 3199673"/>
              <a:gd name="connsiteY9" fmla="*/ 4367357 h 5023045"/>
              <a:gd name="connsiteX10" fmla="*/ 585218 w 3199673"/>
              <a:gd name="connsiteY10" fmla="*/ 4623844 h 5023045"/>
              <a:gd name="connsiteX11" fmla="*/ 1039576 w 3199673"/>
              <a:gd name="connsiteY11" fmla="*/ 4772260 h 5023045"/>
              <a:gd name="connsiteX12" fmla="*/ 1370883 w 3199673"/>
              <a:gd name="connsiteY12" fmla="*/ 4880194 h 5023045"/>
              <a:gd name="connsiteX13" fmla="*/ 1892784 w 3199673"/>
              <a:gd name="connsiteY13" fmla="*/ 4953460 h 5023045"/>
              <a:gd name="connsiteX14" fmla="*/ 2532904 w 3199673"/>
              <a:gd name="connsiteY14" fmla="*/ 5020978 h 5023045"/>
              <a:gd name="connsiteX15" fmla="*/ 2888435 w 3199673"/>
              <a:gd name="connsiteY15" fmla="*/ 4999825 h 5023045"/>
              <a:gd name="connsiteX16" fmla="*/ 3001586 w 3199673"/>
              <a:gd name="connsiteY16" fmla="*/ 4940434 h 5023045"/>
              <a:gd name="connsiteX17" fmla="*/ 3096928 w 3199673"/>
              <a:gd name="connsiteY17" fmla="*/ 4843526 h 5023045"/>
              <a:gd name="connsiteX18" fmla="*/ 1416010 w 3199673"/>
              <a:gd name="connsiteY18" fmla="*/ 4871030 h 5023045"/>
              <a:gd name="connsiteX19" fmla="*/ 895138 w 3199673"/>
              <a:gd name="connsiteY19" fmla="*/ 4607060 h 5023045"/>
              <a:gd name="connsiteX20" fmla="*/ 395917 w 3199673"/>
              <a:gd name="connsiteY20" fmla="*/ 3976597 h 5023045"/>
              <a:gd name="connsiteX21" fmla="*/ 651780 w 3199673"/>
              <a:gd name="connsiteY21" fmla="*/ 3505773 h 5023045"/>
              <a:gd name="connsiteX22" fmla="*/ 1161950 w 3199673"/>
              <a:gd name="connsiteY22" fmla="*/ 3357463 h 5023045"/>
              <a:gd name="connsiteX23" fmla="*/ 1617644 w 3199673"/>
              <a:gd name="connsiteY23" fmla="*/ 3356253 h 5023045"/>
              <a:gd name="connsiteX24" fmla="*/ 1089999 w 3199673"/>
              <a:gd name="connsiteY24" fmla="*/ 3048545 h 5023045"/>
              <a:gd name="connsiteX25" fmla="*/ 1260971 w 3199673"/>
              <a:gd name="connsiteY25" fmla="*/ 2804325 h 5023045"/>
              <a:gd name="connsiteX26" fmla="*/ 1297609 w 3199673"/>
              <a:gd name="connsiteY26" fmla="*/ 2560105 h 5023045"/>
              <a:gd name="connsiteX27" fmla="*/ 1138848 w 3199673"/>
              <a:gd name="connsiteY27" fmla="*/ 2474628 h 5023045"/>
              <a:gd name="connsiteX28" fmla="*/ 894601 w 3199673"/>
              <a:gd name="connsiteY28" fmla="*/ 2511261 h 5023045"/>
              <a:gd name="connsiteX29" fmla="*/ 699203 w 3199673"/>
              <a:gd name="connsiteY29" fmla="*/ 2315886 h 5023045"/>
              <a:gd name="connsiteX30" fmla="*/ 613786 w 3199673"/>
              <a:gd name="connsiteY30" fmla="*/ 1607626 h 5023045"/>
              <a:gd name="connsiteX31" fmla="*/ 735840 w 3199673"/>
              <a:gd name="connsiteY31" fmla="*/ 960465 h 5023045"/>
              <a:gd name="connsiteX32" fmla="*/ 1138848 w 3199673"/>
              <a:gd name="connsiteY32" fmla="*/ 691823 h 5023045"/>
              <a:gd name="connsiteX33" fmla="*/ 1651767 w 3199673"/>
              <a:gd name="connsiteY33" fmla="*/ 557502 h 5023045"/>
              <a:gd name="connsiteX34" fmla="*/ 2030350 w 3199673"/>
              <a:gd name="connsiteY34" fmla="*/ 313282 h 5023045"/>
              <a:gd name="connsiteX35" fmla="*/ 2140261 w 3199673"/>
              <a:gd name="connsiteY35" fmla="*/ 69062 h 5023045"/>
              <a:gd name="connsiteX36" fmla="*/ 2005925 w 3199673"/>
              <a:gd name="connsiteY36" fmla="*/ 8008 h 5023045"/>
              <a:gd name="connsiteX37" fmla="*/ 1627342 w 3199673"/>
              <a:gd name="connsiteY37" fmla="*/ 215594 h 5023045"/>
              <a:gd name="connsiteX38" fmla="*/ 760265 w 3199673"/>
              <a:gd name="connsiteY38" fmla="*/ 435392 h 5023045"/>
              <a:gd name="connsiteX39" fmla="*/ 601555 w 3199673"/>
              <a:gd name="connsiteY39" fmla="*/ 154539 h 5023045"/>
              <a:gd name="connsiteX40" fmla="*/ 406256 w 3199673"/>
              <a:gd name="connsiteY40" fmla="*/ 130117 h 5023045"/>
              <a:gd name="connsiteX0" fmla="*/ 406256 w 3126249"/>
              <a:gd name="connsiteY0" fmla="*/ 130117 h 5023045"/>
              <a:gd name="connsiteX1" fmla="*/ 516148 w 3126249"/>
              <a:gd name="connsiteY1" fmla="*/ 532921 h 5023045"/>
              <a:gd name="connsiteX2" fmla="*/ 503995 w 3126249"/>
              <a:gd name="connsiteY2" fmla="*/ 899331 h 5023045"/>
              <a:gd name="connsiteX3" fmla="*/ 436452 w 3126249"/>
              <a:gd name="connsiteY3" fmla="*/ 1340916 h 5023045"/>
              <a:gd name="connsiteX4" fmla="*/ 320620 w 3126249"/>
              <a:gd name="connsiteY4" fmla="*/ 2242620 h 5023045"/>
              <a:gd name="connsiteX5" fmla="*/ 308408 w 3126249"/>
              <a:gd name="connsiteY5" fmla="*/ 2474628 h 5023045"/>
              <a:gd name="connsiteX6" fmla="*/ 100798 w 3126249"/>
              <a:gd name="connsiteY6" fmla="*/ 2987490 h 5023045"/>
              <a:gd name="connsiteX7" fmla="*/ 3099 w 3126249"/>
              <a:gd name="connsiteY7" fmla="*/ 3390453 h 5023045"/>
              <a:gd name="connsiteX8" fmla="*/ 39706 w 3126249"/>
              <a:gd name="connsiteY8" fmla="*/ 3948097 h 5023045"/>
              <a:gd name="connsiteX9" fmla="*/ 190249 w 3126249"/>
              <a:gd name="connsiteY9" fmla="*/ 4367357 h 5023045"/>
              <a:gd name="connsiteX10" fmla="*/ 585218 w 3126249"/>
              <a:gd name="connsiteY10" fmla="*/ 4623844 h 5023045"/>
              <a:gd name="connsiteX11" fmla="*/ 1039576 w 3126249"/>
              <a:gd name="connsiteY11" fmla="*/ 4772260 h 5023045"/>
              <a:gd name="connsiteX12" fmla="*/ 1370883 w 3126249"/>
              <a:gd name="connsiteY12" fmla="*/ 4880194 h 5023045"/>
              <a:gd name="connsiteX13" fmla="*/ 1892784 w 3126249"/>
              <a:gd name="connsiteY13" fmla="*/ 4953460 h 5023045"/>
              <a:gd name="connsiteX14" fmla="*/ 2532904 w 3126249"/>
              <a:gd name="connsiteY14" fmla="*/ 5020978 h 5023045"/>
              <a:gd name="connsiteX15" fmla="*/ 2888435 w 3126249"/>
              <a:gd name="connsiteY15" fmla="*/ 4999825 h 5023045"/>
              <a:gd name="connsiteX16" fmla="*/ 3001586 w 3126249"/>
              <a:gd name="connsiteY16" fmla="*/ 4940434 h 5023045"/>
              <a:gd name="connsiteX17" fmla="*/ 3096928 w 3126249"/>
              <a:gd name="connsiteY17" fmla="*/ 4843526 h 5023045"/>
              <a:gd name="connsiteX18" fmla="*/ 2446045 w 3126249"/>
              <a:gd name="connsiteY18" fmla="*/ 5012724 h 5023045"/>
              <a:gd name="connsiteX19" fmla="*/ 1416010 w 3126249"/>
              <a:gd name="connsiteY19" fmla="*/ 4871030 h 5023045"/>
              <a:gd name="connsiteX20" fmla="*/ 895138 w 3126249"/>
              <a:gd name="connsiteY20" fmla="*/ 4607060 h 5023045"/>
              <a:gd name="connsiteX21" fmla="*/ 395917 w 3126249"/>
              <a:gd name="connsiteY21" fmla="*/ 3976597 h 5023045"/>
              <a:gd name="connsiteX22" fmla="*/ 651780 w 3126249"/>
              <a:gd name="connsiteY22" fmla="*/ 3505773 h 5023045"/>
              <a:gd name="connsiteX23" fmla="*/ 1161950 w 3126249"/>
              <a:gd name="connsiteY23" fmla="*/ 3357463 h 5023045"/>
              <a:gd name="connsiteX24" fmla="*/ 1617644 w 3126249"/>
              <a:gd name="connsiteY24" fmla="*/ 3356253 h 5023045"/>
              <a:gd name="connsiteX25" fmla="*/ 1089999 w 3126249"/>
              <a:gd name="connsiteY25" fmla="*/ 3048545 h 5023045"/>
              <a:gd name="connsiteX26" fmla="*/ 1260971 w 3126249"/>
              <a:gd name="connsiteY26" fmla="*/ 2804325 h 5023045"/>
              <a:gd name="connsiteX27" fmla="*/ 1297609 w 3126249"/>
              <a:gd name="connsiteY27" fmla="*/ 2560105 h 5023045"/>
              <a:gd name="connsiteX28" fmla="*/ 1138848 w 3126249"/>
              <a:gd name="connsiteY28" fmla="*/ 2474628 h 5023045"/>
              <a:gd name="connsiteX29" fmla="*/ 894601 w 3126249"/>
              <a:gd name="connsiteY29" fmla="*/ 2511261 h 5023045"/>
              <a:gd name="connsiteX30" fmla="*/ 699203 w 3126249"/>
              <a:gd name="connsiteY30" fmla="*/ 2315886 h 5023045"/>
              <a:gd name="connsiteX31" fmla="*/ 613786 w 3126249"/>
              <a:gd name="connsiteY31" fmla="*/ 1607626 h 5023045"/>
              <a:gd name="connsiteX32" fmla="*/ 735840 w 3126249"/>
              <a:gd name="connsiteY32" fmla="*/ 960465 h 5023045"/>
              <a:gd name="connsiteX33" fmla="*/ 1138848 w 3126249"/>
              <a:gd name="connsiteY33" fmla="*/ 691823 h 5023045"/>
              <a:gd name="connsiteX34" fmla="*/ 1651767 w 3126249"/>
              <a:gd name="connsiteY34" fmla="*/ 557502 h 5023045"/>
              <a:gd name="connsiteX35" fmla="*/ 2030350 w 3126249"/>
              <a:gd name="connsiteY35" fmla="*/ 313282 h 5023045"/>
              <a:gd name="connsiteX36" fmla="*/ 2140261 w 3126249"/>
              <a:gd name="connsiteY36" fmla="*/ 69062 h 5023045"/>
              <a:gd name="connsiteX37" fmla="*/ 2005925 w 3126249"/>
              <a:gd name="connsiteY37" fmla="*/ 8008 h 5023045"/>
              <a:gd name="connsiteX38" fmla="*/ 1627342 w 3126249"/>
              <a:gd name="connsiteY38" fmla="*/ 215594 h 5023045"/>
              <a:gd name="connsiteX39" fmla="*/ 760265 w 3126249"/>
              <a:gd name="connsiteY39" fmla="*/ 435392 h 5023045"/>
              <a:gd name="connsiteX40" fmla="*/ 601555 w 3126249"/>
              <a:gd name="connsiteY40" fmla="*/ 154539 h 5023045"/>
              <a:gd name="connsiteX41" fmla="*/ 406256 w 3126249"/>
              <a:gd name="connsiteY41" fmla="*/ 130117 h 5023045"/>
              <a:gd name="connsiteX0" fmla="*/ 406256 w 3100209"/>
              <a:gd name="connsiteY0" fmla="*/ 130117 h 5023045"/>
              <a:gd name="connsiteX1" fmla="*/ 516148 w 3100209"/>
              <a:gd name="connsiteY1" fmla="*/ 532921 h 5023045"/>
              <a:gd name="connsiteX2" fmla="*/ 503995 w 3100209"/>
              <a:gd name="connsiteY2" fmla="*/ 899331 h 5023045"/>
              <a:gd name="connsiteX3" fmla="*/ 436452 w 3100209"/>
              <a:gd name="connsiteY3" fmla="*/ 1340916 h 5023045"/>
              <a:gd name="connsiteX4" fmla="*/ 320620 w 3100209"/>
              <a:gd name="connsiteY4" fmla="*/ 2242620 h 5023045"/>
              <a:gd name="connsiteX5" fmla="*/ 308408 w 3100209"/>
              <a:gd name="connsiteY5" fmla="*/ 2474628 h 5023045"/>
              <a:gd name="connsiteX6" fmla="*/ 100798 w 3100209"/>
              <a:gd name="connsiteY6" fmla="*/ 2987490 h 5023045"/>
              <a:gd name="connsiteX7" fmla="*/ 3099 w 3100209"/>
              <a:gd name="connsiteY7" fmla="*/ 3390453 h 5023045"/>
              <a:gd name="connsiteX8" fmla="*/ 39706 w 3100209"/>
              <a:gd name="connsiteY8" fmla="*/ 3948097 h 5023045"/>
              <a:gd name="connsiteX9" fmla="*/ 190249 w 3100209"/>
              <a:gd name="connsiteY9" fmla="*/ 4367357 h 5023045"/>
              <a:gd name="connsiteX10" fmla="*/ 585218 w 3100209"/>
              <a:gd name="connsiteY10" fmla="*/ 4623844 h 5023045"/>
              <a:gd name="connsiteX11" fmla="*/ 1039576 w 3100209"/>
              <a:gd name="connsiteY11" fmla="*/ 4772260 h 5023045"/>
              <a:gd name="connsiteX12" fmla="*/ 1370883 w 3100209"/>
              <a:gd name="connsiteY12" fmla="*/ 4880194 h 5023045"/>
              <a:gd name="connsiteX13" fmla="*/ 1892784 w 3100209"/>
              <a:gd name="connsiteY13" fmla="*/ 4953460 h 5023045"/>
              <a:gd name="connsiteX14" fmla="*/ 2532904 w 3100209"/>
              <a:gd name="connsiteY14" fmla="*/ 5020978 h 5023045"/>
              <a:gd name="connsiteX15" fmla="*/ 2888435 w 3100209"/>
              <a:gd name="connsiteY15" fmla="*/ 4999825 h 5023045"/>
              <a:gd name="connsiteX16" fmla="*/ 3001586 w 3100209"/>
              <a:gd name="connsiteY16" fmla="*/ 4940434 h 5023045"/>
              <a:gd name="connsiteX17" fmla="*/ 3096928 w 3100209"/>
              <a:gd name="connsiteY17" fmla="*/ 4843526 h 5023045"/>
              <a:gd name="connsiteX18" fmla="*/ 2878402 w 3100209"/>
              <a:gd name="connsiteY18" fmla="*/ 4971547 h 5023045"/>
              <a:gd name="connsiteX19" fmla="*/ 2446045 w 3100209"/>
              <a:gd name="connsiteY19" fmla="*/ 5012724 h 5023045"/>
              <a:gd name="connsiteX20" fmla="*/ 1416010 w 3100209"/>
              <a:gd name="connsiteY20" fmla="*/ 4871030 h 5023045"/>
              <a:gd name="connsiteX21" fmla="*/ 895138 w 3100209"/>
              <a:gd name="connsiteY21" fmla="*/ 4607060 h 5023045"/>
              <a:gd name="connsiteX22" fmla="*/ 395917 w 3100209"/>
              <a:gd name="connsiteY22" fmla="*/ 3976597 h 5023045"/>
              <a:gd name="connsiteX23" fmla="*/ 651780 w 3100209"/>
              <a:gd name="connsiteY23" fmla="*/ 3505773 h 5023045"/>
              <a:gd name="connsiteX24" fmla="*/ 1161950 w 3100209"/>
              <a:gd name="connsiteY24" fmla="*/ 3357463 h 5023045"/>
              <a:gd name="connsiteX25" fmla="*/ 1617644 w 3100209"/>
              <a:gd name="connsiteY25" fmla="*/ 3356253 h 5023045"/>
              <a:gd name="connsiteX26" fmla="*/ 1089999 w 3100209"/>
              <a:gd name="connsiteY26" fmla="*/ 3048545 h 5023045"/>
              <a:gd name="connsiteX27" fmla="*/ 1260971 w 3100209"/>
              <a:gd name="connsiteY27" fmla="*/ 2804325 h 5023045"/>
              <a:gd name="connsiteX28" fmla="*/ 1297609 w 3100209"/>
              <a:gd name="connsiteY28" fmla="*/ 2560105 h 5023045"/>
              <a:gd name="connsiteX29" fmla="*/ 1138848 w 3100209"/>
              <a:gd name="connsiteY29" fmla="*/ 2474628 h 5023045"/>
              <a:gd name="connsiteX30" fmla="*/ 894601 w 3100209"/>
              <a:gd name="connsiteY30" fmla="*/ 2511261 h 5023045"/>
              <a:gd name="connsiteX31" fmla="*/ 699203 w 3100209"/>
              <a:gd name="connsiteY31" fmla="*/ 2315886 h 5023045"/>
              <a:gd name="connsiteX32" fmla="*/ 613786 w 3100209"/>
              <a:gd name="connsiteY32" fmla="*/ 1607626 h 5023045"/>
              <a:gd name="connsiteX33" fmla="*/ 735840 w 3100209"/>
              <a:gd name="connsiteY33" fmla="*/ 960465 h 5023045"/>
              <a:gd name="connsiteX34" fmla="*/ 1138848 w 3100209"/>
              <a:gd name="connsiteY34" fmla="*/ 691823 h 5023045"/>
              <a:gd name="connsiteX35" fmla="*/ 1651767 w 3100209"/>
              <a:gd name="connsiteY35" fmla="*/ 557502 h 5023045"/>
              <a:gd name="connsiteX36" fmla="*/ 2030350 w 3100209"/>
              <a:gd name="connsiteY36" fmla="*/ 313282 h 5023045"/>
              <a:gd name="connsiteX37" fmla="*/ 2140261 w 3100209"/>
              <a:gd name="connsiteY37" fmla="*/ 69062 h 5023045"/>
              <a:gd name="connsiteX38" fmla="*/ 2005925 w 3100209"/>
              <a:gd name="connsiteY38" fmla="*/ 8008 h 5023045"/>
              <a:gd name="connsiteX39" fmla="*/ 1627342 w 3100209"/>
              <a:gd name="connsiteY39" fmla="*/ 215594 h 5023045"/>
              <a:gd name="connsiteX40" fmla="*/ 760265 w 3100209"/>
              <a:gd name="connsiteY40" fmla="*/ 435392 h 5023045"/>
              <a:gd name="connsiteX41" fmla="*/ 601555 w 3100209"/>
              <a:gd name="connsiteY41" fmla="*/ 154539 h 5023045"/>
              <a:gd name="connsiteX42" fmla="*/ 406256 w 3100209"/>
              <a:gd name="connsiteY42" fmla="*/ 130117 h 5023045"/>
              <a:gd name="connsiteX0" fmla="*/ 406256 w 3100209"/>
              <a:gd name="connsiteY0" fmla="*/ 130117 h 5023045"/>
              <a:gd name="connsiteX1" fmla="*/ 516148 w 3100209"/>
              <a:gd name="connsiteY1" fmla="*/ 532921 h 5023045"/>
              <a:gd name="connsiteX2" fmla="*/ 503995 w 3100209"/>
              <a:gd name="connsiteY2" fmla="*/ 899331 h 5023045"/>
              <a:gd name="connsiteX3" fmla="*/ 436452 w 3100209"/>
              <a:gd name="connsiteY3" fmla="*/ 1340916 h 5023045"/>
              <a:gd name="connsiteX4" fmla="*/ 320620 w 3100209"/>
              <a:gd name="connsiteY4" fmla="*/ 2242620 h 5023045"/>
              <a:gd name="connsiteX5" fmla="*/ 308408 w 3100209"/>
              <a:gd name="connsiteY5" fmla="*/ 2474628 h 5023045"/>
              <a:gd name="connsiteX6" fmla="*/ 100798 w 3100209"/>
              <a:gd name="connsiteY6" fmla="*/ 2987490 h 5023045"/>
              <a:gd name="connsiteX7" fmla="*/ 3099 w 3100209"/>
              <a:gd name="connsiteY7" fmla="*/ 3390453 h 5023045"/>
              <a:gd name="connsiteX8" fmla="*/ 39706 w 3100209"/>
              <a:gd name="connsiteY8" fmla="*/ 3948097 h 5023045"/>
              <a:gd name="connsiteX9" fmla="*/ 190249 w 3100209"/>
              <a:gd name="connsiteY9" fmla="*/ 4367357 h 5023045"/>
              <a:gd name="connsiteX10" fmla="*/ 585218 w 3100209"/>
              <a:gd name="connsiteY10" fmla="*/ 4623844 h 5023045"/>
              <a:gd name="connsiteX11" fmla="*/ 1039576 w 3100209"/>
              <a:gd name="connsiteY11" fmla="*/ 4772260 h 5023045"/>
              <a:gd name="connsiteX12" fmla="*/ 1370883 w 3100209"/>
              <a:gd name="connsiteY12" fmla="*/ 4880194 h 5023045"/>
              <a:gd name="connsiteX13" fmla="*/ 1892784 w 3100209"/>
              <a:gd name="connsiteY13" fmla="*/ 4953460 h 5023045"/>
              <a:gd name="connsiteX14" fmla="*/ 2532904 w 3100209"/>
              <a:gd name="connsiteY14" fmla="*/ 5020978 h 5023045"/>
              <a:gd name="connsiteX15" fmla="*/ 2888435 w 3100209"/>
              <a:gd name="connsiteY15" fmla="*/ 4999825 h 5023045"/>
              <a:gd name="connsiteX16" fmla="*/ 3001586 w 3100209"/>
              <a:gd name="connsiteY16" fmla="*/ 4940434 h 5023045"/>
              <a:gd name="connsiteX17" fmla="*/ 3096928 w 3100209"/>
              <a:gd name="connsiteY17" fmla="*/ 4843526 h 5023045"/>
              <a:gd name="connsiteX18" fmla="*/ 2878402 w 3100209"/>
              <a:gd name="connsiteY18" fmla="*/ 4971547 h 5023045"/>
              <a:gd name="connsiteX19" fmla="*/ 2446045 w 3100209"/>
              <a:gd name="connsiteY19" fmla="*/ 5012724 h 5023045"/>
              <a:gd name="connsiteX20" fmla="*/ 1416010 w 3100209"/>
              <a:gd name="connsiteY20" fmla="*/ 4871030 h 5023045"/>
              <a:gd name="connsiteX21" fmla="*/ 895138 w 3100209"/>
              <a:gd name="connsiteY21" fmla="*/ 4607060 h 5023045"/>
              <a:gd name="connsiteX22" fmla="*/ 395917 w 3100209"/>
              <a:gd name="connsiteY22" fmla="*/ 3976597 h 5023045"/>
              <a:gd name="connsiteX23" fmla="*/ 651780 w 3100209"/>
              <a:gd name="connsiteY23" fmla="*/ 3505773 h 5023045"/>
              <a:gd name="connsiteX24" fmla="*/ 2150193 w 3100209"/>
              <a:gd name="connsiteY24" fmla="*/ 3571582 h 5023045"/>
              <a:gd name="connsiteX25" fmla="*/ 1617644 w 3100209"/>
              <a:gd name="connsiteY25" fmla="*/ 3356253 h 5023045"/>
              <a:gd name="connsiteX26" fmla="*/ 1089999 w 3100209"/>
              <a:gd name="connsiteY26" fmla="*/ 3048545 h 5023045"/>
              <a:gd name="connsiteX27" fmla="*/ 1260971 w 3100209"/>
              <a:gd name="connsiteY27" fmla="*/ 2804325 h 5023045"/>
              <a:gd name="connsiteX28" fmla="*/ 1297609 w 3100209"/>
              <a:gd name="connsiteY28" fmla="*/ 2560105 h 5023045"/>
              <a:gd name="connsiteX29" fmla="*/ 1138848 w 3100209"/>
              <a:gd name="connsiteY29" fmla="*/ 2474628 h 5023045"/>
              <a:gd name="connsiteX30" fmla="*/ 894601 w 3100209"/>
              <a:gd name="connsiteY30" fmla="*/ 2511261 h 5023045"/>
              <a:gd name="connsiteX31" fmla="*/ 699203 w 3100209"/>
              <a:gd name="connsiteY31" fmla="*/ 2315886 h 5023045"/>
              <a:gd name="connsiteX32" fmla="*/ 613786 w 3100209"/>
              <a:gd name="connsiteY32" fmla="*/ 1607626 h 5023045"/>
              <a:gd name="connsiteX33" fmla="*/ 735840 w 3100209"/>
              <a:gd name="connsiteY33" fmla="*/ 960465 h 5023045"/>
              <a:gd name="connsiteX34" fmla="*/ 1138848 w 3100209"/>
              <a:gd name="connsiteY34" fmla="*/ 691823 h 5023045"/>
              <a:gd name="connsiteX35" fmla="*/ 1651767 w 3100209"/>
              <a:gd name="connsiteY35" fmla="*/ 557502 h 5023045"/>
              <a:gd name="connsiteX36" fmla="*/ 2030350 w 3100209"/>
              <a:gd name="connsiteY36" fmla="*/ 313282 h 5023045"/>
              <a:gd name="connsiteX37" fmla="*/ 2140261 w 3100209"/>
              <a:gd name="connsiteY37" fmla="*/ 69062 h 5023045"/>
              <a:gd name="connsiteX38" fmla="*/ 2005925 w 3100209"/>
              <a:gd name="connsiteY38" fmla="*/ 8008 h 5023045"/>
              <a:gd name="connsiteX39" fmla="*/ 1627342 w 3100209"/>
              <a:gd name="connsiteY39" fmla="*/ 215594 h 5023045"/>
              <a:gd name="connsiteX40" fmla="*/ 760265 w 3100209"/>
              <a:gd name="connsiteY40" fmla="*/ 435392 h 5023045"/>
              <a:gd name="connsiteX41" fmla="*/ 601555 w 3100209"/>
              <a:gd name="connsiteY41" fmla="*/ 154539 h 5023045"/>
              <a:gd name="connsiteX42" fmla="*/ 406256 w 3100209"/>
              <a:gd name="connsiteY42" fmla="*/ 130117 h 5023045"/>
              <a:gd name="connsiteX0" fmla="*/ 406256 w 3100209"/>
              <a:gd name="connsiteY0" fmla="*/ 130117 h 5023045"/>
              <a:gd name="connsiteX1" fmla="*/ 516148 w 3100209"/>
              <a:gd name="connsiteY1" fmla="*/ 532921 h 5023045"/>
              <a:gd name="connsiteX2" fmla="*/ 503995 w 3100209"/>
              <a:gd name="connsiteY2" fmla="*/ 899331 h 5023045"/>
              <a:gd name="connsiteX3" fmla="*/ 436452 w 3100209"/>
              <a:gd name="connsiteY3" fmla="*/ 1340916 h 5023045"/>
              <a:gd name="connsiteX4" fmla="*/ 320620 w 3100209"/>
              <a:gd name="connsiteY4" fmla="*/ 2242620 h 5023045"/>
              <a:gd name="connsiteX5" fmla="*/ 308408 w 3100209"/>
              <a:gd name="connsiteY5" fmla="*/ 2474628 h 5023045"/>
              <a:gd name="connsiteX6" fmla="*/ 100798 w 3100209"/>
              <a:gd name="connsiteY6" fmla="*/ 2987490 h 5023045"/>
              <a:gd name="connsiteX7" fmla="*/ 3099 w 3100209"/>
              <a:gd name="connsiteY7" fmla="*/ 3390453 h 5023045"/>
              <a:gd name="connsiteX8" fmla="*/ 39706 w 3100209"/>
              <a:gd name="connsiteY8" fmla="*/ 3948097 h 5023045"/>
              <a:gd name="connsiteX9" fmla="*/ 190249 w 3100209"/>
              <a:gd name="connsiteY9" fmla="*/ 4367357 h 5023045"/>
              <a:gd name="connsiteX10" fmla="*/ 585218 w 3100209"/>
              <a:gd name="connsiteY10" fmla="*/ 4623844 h 5023045"/>
              <a:gd name="connsiteX11" fmla="*/ 1039576 w 3100209"/>
              <a:gd name="connsiteY11" fmla="*/ 4772260 h 5023045"/>
              <a:gd name="connsiteX12" fmla="*/ 1370883 w 3100209"/>
              <a:gd name="connsiteY12" fmla="*/ 4880194 h 5023045"/>
              <a:gd name="connsiteX13" fmla="*/ 1892784 w 3100209"/>
              <a:gd name="connsiteY13" fmla="*/ 4953460 h 5023045"/>
              <a:gd name="connsiteX14" fmla="*/ 2532904 w 3100209"/>
              <a:gd name="connsiteY14" fmla="*/ 5020978 h 5023045"/>
              <a:gd name="connsiteX15" fmla="*/ 2888435 w 3100209"/>
              <a:gd name="connsiteY15" fmla="*/ 4999825 h 5023045"/>
              <a:gd name="connsiteX16" fmla="*/ 3001586 w 3100209"/>
              <a:gd name="connsiteY16" fmla="*/ 4940434 h 5023045"/>
              <a:gd name="connsiteX17" fmla="*/ 3096928 w 3100209"/>
              <a:gd name="connsiteY17" fmla="*/ 4843526 h 5023045"/>
              <a:gd name="connsiteX18" fmla="*/ 2878402 w 3100209"/>
              <a:gd name="connsiteY18" fmla="*/ 4971547 h 5023045"/>
              <a:gd name="connsiteX19" fmla="*/ 2446045 w 3100209"/>
              <a:gd name="connsiteY19" fmla="*/ 5012724 h 5023045"/>
              <a:gd name="connsiteX20" fmla="*/ 1416010 w 3100209"/>
              <a:gd name="connsiteY20" fmla="*/ 4871030 h 5023045"/>
              <a:gd name="connsiteX21" fmla="*/ 895138 w 3100209"/>
              <a:gd name="connsiteY21" fmla="*/ 4607060 h 5023045"/>
              <a:gd name="connsiteX22" fmla="*/ 395917 w 3100209"/>
              <a:gd name="connsiteY22" fmla="*/ 3976597 h 5023045"/>
              <a:gd name="connsiteX23" fmla="*/ 2792972 w 3100209"/>
              <a:gd name="connsiteY23" fmla="*/ 3868128 h 5023045"/>
              <a:gd name="connsiteX24" fmla="*/ 2150193 w 3100209"/>
              <a:gd name="connsiteY24" fmla="*/ 3571582 h 5023045"/>
              <a:gd name="connsiteX25" fmla="*/ 1617644 w 3100209"/>
              <a:gd name="connsiteY25" fmla="*/ 3356253 h 5023045"/>
              <a:gd name="connsiteX26" fmla="*/ 1089999 w 3100209"/>
              <a:gd name="connsiteY26" fmla="*/ 3048545 h 5023045"/>
              <a:gd name="connsiteX27" fmla="*/ 1260971 w 3100209"/>
              <a:gd name="connsiteY27" fmla="*/ 2804325 h 5023045"/>
              <a:gd name="connsiteX28" fmla="*/ 1297609 w 3100209"/>
              <a:gd name="connsiteY28" fmla="*/ 2560105 h 5023045"/>
              <a:gd name="connsiteX29" fmla="*/ 1138848 w 3100209"/>
              <a:gd name="connsiteY29" fmla="*/ 2474628 h 5023045"/>
              <a:gd name="connsiteX30" fmla="*/ 894601 w 3100209"/>
              <a:gd name="connsiteY30" fmla="*/ 2511261 h 5023045"/>
              <a:gd name="connsiteX31" fmla="*/ 699203 w 3100209"/>
              <a:gd name="connsiteY31" fmla="*/ 2315886 h 5023045"/>
              <a:gd name="connsiteX32" fmla="*/ 613786 w 3100209"/>
              <a:gd name="connsiteY32" fmla="*/ 1607626 h 5023045"/>
              <a:gd name="connsiteX33" fmla="*/ 735840 w 3100209"/>
              <a:gd name="connsiteY33" fmla="*/ 960465 h 5023045"/>
              <a:gd name="connsiteX34" fmla="*/ 1138848 w 3100209"/>
              <a:gd name="connsiteY34" fmla="*/ 691823 h 5023045"/>
              <a:gd name="connsiteX35" fmla="*/ 1651767 w 3100209"/>
              <a:gd name="connsiteY35" fmla="*/ 557502 h 5023045"/>
              <a:gd name="connsiteX36" fmla="*/ 2030350 w 3100209"/>
              <a:gd name="connsiteY36" fmla="*/ 313282 h 5023045"/>
              <a:gd name="connsiteX37" fmla="*/ 2140261 w 3100209"/>
              <a:gd name="connsiteY37" fmla="*/ 69062 h 5023045"/>
              <a:gd name="connsiteX38" fmla="*/ 2005925 w 3100209"/>
              <a:gd name="connsiteY38" fmla="*/ 8008 h 5023045"/>
              <a:gd name="connsiteX39" fmla="*/ 1627342 w 3100209"/>
              <a:gd name="connsiteY39" fmla="*/ 215594 h 5023045"/>
              <a:gd name="connsiteX40" fmla="*/ 760265 w 3100209"/>
              <a:gd name="connsiteY40" fmla="*/ 435392 h 5023045"/>
              <a:gd name="connsiteX41" fmla="*/ 601555 w 3100209"/>
              <a:gd name="connsiteY41" fmla="*/ 154539 h 5023045"/>
              <a:gd name="connsiteX42" fmla="*/ 406256 w 3100209"/>
              <a:gd name="connsiteY42" fmla="*/ 130117 h 5023045"/>
              <a:gd name="connsiteX0" fmla="*/ 406256 w 3519663"/>
              <a:gd name="connsiteY0" fmla="*/ 130117 h 5023045"/>
              <a:gd name="connsiteX1" fmla="*/ 516148 w 3519663"/>
              <a:gd name="connsiteY1" fmla="*/ 532921 h 5023045"/>
              <a:gd name="connsiteX2" fmla="*/ 503995 w 3519663"/>
              <a:gd name="connsiteY2" fmla="*/ 899331 h 5023045"/>
              <a:gd name="connsiteX3" fmla="*/ 436452 w 3519663"/>
              <a:gd name="connsiteY3" fmla="*/ 1340916 h 5023045"/>
              <a:gd name="connsiteX4" fmla="*/ 320620 w 3519663"/>
              <a:gd name="connsiteY4" fmla="*/ 2242620 h 5023045"/>
              <a:gd name="connsiteX5" fmla="*/ 308408 w 3519663"/>
              <a:gd name="connsiteY5" fmla="*/ 2474628 h 5023045"/>
              <a:gd name="connsiteX6" fmla="*/ 100798 w 3519663"/>
              <a:gd name="connsiteY6" fmla="*/ 2987490 h 5023045"/>
              <a:gd name="connsiteX7" fmla="*/ 3099 w 3519663"/>
              <a:gd name="connsiteY7" fmla="*/ 3390453 h 5023045"/>
              <a:gd name="connsiteX8" fmla="*/ 39706 w 3519663"/>
              <a:gd name="connsiteY8" fmla="*/ 3948097 h 5023045"/>
              <a:gd name="connsiteX9" fmla="*/ 190249 w 3519663"/>
              <a:gd name="connsiteY9" fmla="*/ 4367357 h 5023045"/>
              <a:gd name="connsiteX10" fmla="*/ 585218 w 3519663"/>
              <a:gd name="connsiteY10" fmla="*/ 4623844 h 5023045"/>
              <a:gd name="connsiteX11" fmla="*/ 1039576 w 3519663"/>
              <a:gd name="connsiteY11" fmla="*/ 4772260 h 5023045"/>
              <a:gd name="connsiteX12" fmla="*/ 1370883 w 3519663"/>
              <a:gd name="connsiteY12" fmla="*/ 4880194 h 5023045"/>
              <a:gd name="connsiteX13" fmla="*/ 1892784 w 3519663"/>
              <a:gd name="connsiteY13" fmla="*/ 4953460 h 5023045"/>
              <a:gd name="connsiteX14" fmla="*/ 2532904 w 3519663"/>
              <a:gd name="connsiteY14" fmla="*/ 5020978 h 5023045"/>
              <a:gd name="connsiteX15" fmla="*/ 2888435 w 3519663"/>
              <a:gd name="connsiteY15" fmla="*/ 4999825 h 5023045"/>
              <a:gd name="connsiteX16" fmla="*/ 3001586 w 3519663"/>
              <a:gd name="connsiteY16" fmla="*/ 4940434 h 5023045"/>
              <a:gd name="connsiteX17" fmla="*/ 3096928 w 3519663"/>
              <a:gd name="connsiteY17" fmla="*/ 4843526 h 5023045"/>
              <a:gd name="connsiteX18" fmla="*/ 2878402 w 3519663"/>
              <a:gd name="connsiteY18" fmla="*/ 4971547 h 5023045"/>
              <a:gd name="connsiteX19" fmla="*/ 2446045 w 3519663"/>
              <a:gd name="connsiteY19" fmla="*/ 5012724 h 5023045"/>
              <a:gd name="connsiteX20" fmla="*/ 1416010 w 3519663"/>
              <a:gd name="connsiteY20" fmla="*/ 4871030 h 5023045"/>
              <a:gd name="connsiteX21" fmla="*/ 895138 w 3519663"/>
              <a:gd name="connsiteY21" fmla="*/ 4607060 h 5023045"/>
              <a:gd name="connsiteX22" fmla="*/ 3442999 w 3519663"/>
              <a:gd name="connsiteY22" fmla="*/ 3976597 h 5023045"/>
              <a:gd name="connsiteX23" fmla="*/ 2792972 w 3519663"/>
              <a:gd name="connsiteY23" fmla="*/ 3868128 h 5023045"/>
              <a:gd name="connsiteX24" fmla="*/ 2150193 w 3519663"/>
              <a:gd name="connsiteY24" fmla="*/ 3571582 h 5023045"/>
              <a:gd name="connsiteX25" fmla="*/ 1617644 w 3519663"/>
              <a:gd name="connsiteY25" fmla="*/ 3356253 h 5023045"/>
              <a:gd name="connsiteX26" fmla="*/ 1089999 w 3519663"/>
              <a:gd name="connsiteY26" fmla="*/ 3048545 h 5023045"/>
              <a:gd name="connsiteX27" fmla="*/ 1260971 w 3519663"/>
              <a:gd name="connsiteY27" fmla="*/ 2804325 h 5023045"/>
              <a:gd name="connsiteX28" fmla="*/ 1297609 w 3519663"/>
              <a:gd name="connsiteY28" fmla="*/ 2560105 h 5023045"/>
              <a:gd name="connsiteX29" fmla="*/ 1138848 w 3519663"/>
              <a:gd name="connsiteY29" fmla="*/ 2474628 h 5023045"/>
              <a:gd name="connsiteX30" fmla="*/ 894601 w 3519663"/>
              <a:gd name="connsiteY30" fmla="*/ 2511261 h 5023045"/>
              <a:gd name="connsiteX31" fmla="*/ 699203 w 3519663"/>
              <a:gd name="connsiteY31" fmla="*/ 2315886 h 5023045"/>
              <a:gd name="connsiteX32" fmla="*/ 613786 w 3519663"/>
              <a:gd name="connsiteY32" fmla="*/ 1607626 h 5023045"/>
              <a:gd name="connsiteX33" fmla="*/ 735840 w 3519663"/>
              <a:gd name="connsiteY33" fmla="*/ 960465 h 5023045"/>
              <a:gd name="connsiteX34" fmla="*/ 1138848 w 3519663"/>
              <a:gd name="connsiteY34" fmla="*/ 691823 h 5023045"/>
              <a:gd name="connsiteX35" fmla="*/ 1651767 w 3519663"/>
              <a:gd name="connsiteY35" fmla="*/ 557502 h 5023045"/>
              <a:gd name="connsiteX36" fmla="*/ 2030350 w 3519663"/>
              <a:gd name="connsiteY36" fmla="*/ 313282 h 5023045"/>
              <a:gd name="connsiteX37" fmla="*/ 2140261 w 3519663"/>
              <a:gd name="connsiteY37" fmla="*/ 69062 h 5023045"/>
              <a:gd name="connsiteX38" fmla="*/ 2005925 w 3519663"/>
              <a:gd name="connsiteY38" fmla="*/ 8008 h 5023045"/>
              <a:gd name="connsiteX39" fmla="*/ 1627342 w 3519663"/>
              <a:gd name="connsiteY39" fmla="*/ 215594 h 5023045"/>
              <a:gd name="connsiteX40" fmla="*/ 760265 w 3519663"/>
              <a:gd name="connsiteY40" fmla="*/ 435392 h 5023045"/>
              <a:gd name="connsiteX41" fmla="*/ 601555 w 3519663"/>
              <a:gd name="connsiteY41" fmla="*/ 154539 h 5023045"/>
              <a:gd name="connsiteX42" fmla="*/ 406256 w 3519663"/>
              <a:gd name="connsiteY42" fmla="*/ 130117 h 5023045"/>
              <a:gd name="connsiteX0" fmla="*/ 406256 w 3819793"/>
              <a:gd name="connsiteY0" fmla="*/ 130117 h 5023045"/>
              <a:gd name="connsiteX1" fmla="*/ 516148 w 3819793"/>
              <a:gd name="connsiteY1" fmla="*/ 532921 h 5023045"/>
              <a:gd name="connsiteX2" fmla="*/ 503995 w 3819793"/>
              <a:gd name="connsiteY2" fmla="*/ 899331 h 5023045"/>
              <a:gd name="connsiteX3" fmla="*/ 436452 w 3819793"/>
              <a:gd name="connsiteY3" fmla="*/ 1340916 h 5023045"/>
              <a:gd name="connsiteX4" fmla="*/ 320620 w 3819793"/>
              <a:gd name="connsiteY4" fmla="*/ 2242620 h 5023045"/>
              <a:gd name="connsiteX5" fmla="*/ 308408 w 3819793"/>
              <a:gd name="connsiteY5" fmla="*/ 2474628 h 5023045"/>
              <a:gd name="connsiteX6" fmla="*/ 100798 w 3819793"/>
              <a:gd name="connsiteY6" fmla="*/ 2987490 h 5023045"/>
              <a:gd name="connsiteX7" fmla="*/ 3099 w 3819793"/>
              <a:gd name="connsiteY7" fmla="*/ 3390453 h 5023045"/>
              <a:gd name="connsiteX8" fmla="*/ 39706 w 3819793"/>
              <a:gd name="connsiteY8" fmla="*/ 3948097 h 5023045"/>
              <a:gd name="connsiteX9" fmla="*/ 190249 w 3819793"/>
              <a:gd name="connsiteY9" fmla="*/ 4367357 h 5023045"/>
              <a:gd name="connsiteX10" fmla="*/ 585218 w 3819793"/>
              <a:gd name="connsiteY10" fmla="*/ 4623844 h 5023045"/>
              <a:gd name="connsiteX11" fmla="*/ 1039576 w 3819793"/>
              <a:gd name="connsiteY11" fmla="*/ 4772260 h 5023045"/>
              <a:gd name="connsiteX12" fmla="*/ 1370883 w 3819793"/>
              <a:gd name="connsiteY12" fmla="*/ 4880194 h 5023045"/>
              <a:gd name="connsiteX13" fmla="*/ 1892784 w 3819793"/>
              <a:gd name="connsiteY13" fmla="*/ 4953460 h 5023045"/>
              <a:gd name="connsiteX14" fmla="*/ 2532904 w 3819793"/>
              <a:gd name="connsiteY14" fmla="*/ 5020978 h 5023045"/>
              <a:gd name="connsiteX15" fmla="*/ 2888435 w 3819793"/>
              <a:gd name="connsiteY15" fmla="*/ 4999825 h 5023045"/>
              <a:gd name="connsiteX16" fmla="*/ 3001586 w 3819793"/>
              <a:gd name="connsiteY16" fmla="*/ 4940434 h 5023045"/>
              <a:gd name="connsiteX17" fmla="*/ 3096928 w 3819793"/>
              <a:gd name="connsiteY17" fmla="*/ 4843526 h 5023045"/>
              <a:gd name="connsiteX18" fmla="*/ 2878402 w 3819793"/>
              <a:gd name="connsiteY18" fmla="*/ 4971547 h 5023045"/>
              <a:gd name="connsiteX19" fmla="*/ 2446045 w 3819793"/>
              <a:gd name="connsiteY19" fmla="*/ 5012724 h 5023045"/>
              <a:gd name="connsiteX20" fmla="*/ 1416010 w 3819793"/>
              <a:gd name="connsiteY20" fmla="*/ 4871030 h 5023045"/>
              <a:gd name="connsiteX21" fmla="*/ 3695158 w 3819793"/>
              <a:gd name="connsiteY21" fmla="*/ 4508236 h 5023045"/>
              <a:gd name="connsiteX22" fmla="*/ 3442999 w 3819793"/>
              <a:gd name="connsiteY22" fmla="*/ 3976597 h 5023045"/>
              <a:gd name="connsiteX23" fmla="*/ 2792972 w 3819793"/>
              <a:gd name="connsiteY23" fmla="*/ 3868128 h 5023045"/>
              <a:gd name="connsiteX24" fmla="*/ 2150193 w 3819793"/>
              <a:gd name="connsiteY24" fmla="*/ 3571582 h 5023045"/>
              <a:gd name="connsiteX25" fmla="*/ 1617644 w 3819793"/>
              <a:gd name="connsiteY25" fmla="*/ 3356253 h 5023045"/>
              <a:gd name="connsiteX26" fmla="*/ 1089999 w 3819793"/>
              <a:gd name="connsiteY26" fmla="*/ 3048545 h 5023045"/>
              <a:gd name="connsiteX27" fmla="*/ 1260971 w 3819793"/>
              <a:gd name="connsiteY27" fmla="*/ 2804325 h 5023045"/>
              <a:gd name="connsiteX28" fmla="*/ 1297609 w 3819793"/>
              <a:gd name="connsiteY28" fmla="*/ 2560105 h 5023045"/>
              <a:gd name="connsiteX29" fmla="*/ 1138848 w 3819793"/>
              <a:gd name="connsiteY29" fmla="*/ 2474628 h 5023045"/>
              <a:gd name="connsiteX30" fmla="*/ 894601 w 3819793"/>
              <a:gd name="connsiteY30" fmla="*/ 2511261 h 5023045"/>
              <a:gd name="connsiteX31" fmla="*/ 699203 w 3819793"/>
              <a:gd name="connsiteY31" fmla="*/ 2315886 h 5023045"/>
              <a:gd name="connsiteX32" fmla="*/ 613786 w 3819793"/>
              <a:gd name="connsiteY32" fmla="*/ 1607626 h 5023045"/>
              <a:gd name="connsiteX33" fmla="*/ 735840 w 3819793"/>
              <a:gd name="connsiteY33" fmla="*/ 960465 h 5023045"/>
              <a:gd name="connsiteX34" fmla="*/ 1138848 w 3819793"/>
              <a:gd name="connsiteY34" fmla="*/ 691823 h 5023045"/>
              <a:gd name="connsiteX35" fmla="*/ 1651767 w 3819793"/>
              <a:gd name="connsiteY35" fmla="*/ 557502 h 5023045"/>
              <a:gd name="connsiteX36" fmla="*/ 2030350 w 3819793"/>
              <a:gd name="connsiteY36" fmla="*/ 313282 h 5023045"/>
              <a:gd name="connsiteX37" fmla="*/ 2140261 w 3819793"/>
              <a:gd name="connsiteY37" fmla="*/ 69062 h 5023045"/>
              <a:gd name="connsiteX38" fmla="*/ 2005925 w 3819793"/>
              <a:gd name="connsiteY38" fmla="*/ 8008 h 5023045"/>
              <a:gd name="connsiteX39" fmla="*/ 1627342 w 3819793"/>
              <a:gd name="connsiteY39" fmla="*/ 215594 h 5023045"/>
              <a:gd name="connsiteX40" fmla="*/ 760265 w 3819793"/>
              <a:gd name="connsiteY40" fmla="*/ 435392 h 5023045"/>
              <a:gd name="connsiteX41" fmla="*/ 601555 w 3819793"/>
              <a:gd name="connsiteY41" fmla="*/ 154539 h 5023045"/>
              <a:gd name="connsiteX42" fmla="*/ 406256 w 3819793"/>
              <a:gd name="connsiteY42" fmla="*/ 130117 h 5023045"/>
              <a:gd name="connsiteX0" fmla="*/ 406256 w 3695917"/>
              <a:gd name="connsiteY0" fmla="*/ 130117 h 5023045"/>
              <a:gd name="connsiteX1" fmla="*/ 516148 w 3695917"/>
              <a:gd name="connsiteY1" fmla="*/ 532921 h 5023045"/>
              <a:gd name="connsiteX2" fmla="*/ 503995 w 3695917"/>
              <a:gd name="connsiteY2" fmla="*/ 899331 h 5023045"/>
              <a:gd name="connsiteX3" fmla="*/ 436452 w 3695917"/>
              <a:gd name="connsiteY3" fmla="*/ 1340916 h 5023045"/>
              <a:gd name="connsiteX4" fmla="*/ 320620 w 3695917"/>
              <a:gd name="connsiteY4" fmla="*/ 2242620 h 5023045"/>
              <a:gd name="connsiteX5" fmla="*/ 308408 w 3695917"/>
              <a:gd name="connsiteY5" fmla="*/ 2474628 h 5023045"/>
              <a:gd name="connsiteX6" fmla="*/ 100798 w 3695917"/>
              <a:gd name="connsiteY6" fmla="*/ 2987490 h 5023045"/>
              <a:gd name="connsiteX7" fmla="*/ 3099 w 3695917"/>
              <a:gd name="connsiteY7" fmla="*/ 3390453 h 5023045"/>
              <a:gd name="connsiteX8" fmla="*/ 39706 w 3695917"/>
              <a:gd name="connsiteY8" fmla="*/ 3948097 h 5023045"/>
              <a:gd name="connsiteX9" fmla="*/ 190249 w 3695917"/>
              <a:gd name="connsiteY9" fmla="*/ 4367357 h 5023045"/>
              <a:gd name="connsiteX10" fmla="*/ 585218 w 3695917"/>
              <a:gd name="connsiteY10" fmla="*/ 4623844 h 5023045"/>
              <a:gd name="connsiteX11" fmla="*/ 1039576 w 3695917"/>
              <a:gd name="connsiteY11" fmla="*/ 4772260 h 5023045"/>
              <a:gd name="connsiteX12" fmla="*/ 1370883 w 3695917"/>
              <a:gd name="connsiteY12" fmla="*/ 4880194 h 5023045"/>
              <a:gd name="connsiteX13" fmla="*/ 1892784 w 3695917"/>
              <a:gd name="connsiteY13" fmla="*/ 4953460 h 5023045"/>
              <a:gd name="connsiteX14" fmla="*/ 2532904 w 3695917"/>
              <a:gd name="connsiteY14" fmla="*/ 5020978 h 5023045"/>
              <a:gd name="connsiteX15" fmla="*/ 2888435 w 3695917"/>
              <a:gd name="connsiteY15" fmla="*/ 4999825 h 5023045"/>
              <a:gd name="connsiteX16" fmla="*/ 3001586 w 3695917"/>
              <a:gd name="connsiteY16" fmla="*/ 4940434 h 5023045"/>
              <a:gd name="connsiteX17" fmla="*/ 3096928 w 3695917"/>
              <a:gd name="connsiteY17" fmla="*/ 4843526 h 5023045"/>
              <a:gd name="connsiteX18" fmla="*/ 2878402 w 3695917"/>
              <a:gd name="connsiteY18" fmla="*/ 4971547 h 5023045"/>
              <a:gd name="connsiteX19" fmla="*/ 2446045 w 3695917"/>
              <a:gd name="connsiteY19" fmla="*/ 5012724 h 5023045"/>
              <a:gd name="connsiteX20" fmla="*/ 3474848 w 3695917"/>
              <a:gd name="connsiteY20" fmla="*/ 4920442 h 5023045"/>
              <a:gd name="connsiteX21" fmla="*/ 3695158 w 3695917"/>
              <a:gd name="connsiteY21" fmla="*/ 4508236 h 5023045"/>
              <a:gd name="connsiteX22" fmla="*/ 3442999 w 3695917"/>
              <a:gd name="connsiteY22" fmla="*/ 3976597 h 5023045"/>
              <a:gd name="connsiteX23" fmla="*/ 2792972 w 3695917"/>
              <a:gd name="connsiteY23" fmla="*/ 3868128 h 5023045"/>
              <a:gd name="connsiteX24" fmla="*/ 2150193 w 3695917"/>
              <a:gd name="connsiteY24" fmla="*/ 3571582 h 5023045"/>
              <a:gd name="connsiteX25" fmla="*/ 1617644 w 3695917"/>
              <a:gd name="connsiteY25" fmla="*/ 3356253 h 5023045"/>
              <a:gd name="connsiteX26" fmla="*/ 1089999 w 3695917"/>
              <a:gd name="connsiteY26" fmla="*/ 3048545 h 5023045"/>
              <a:gd name="connsiteX27" fmla="*/ 1260971 w 3695917"/>
              <a:gd name="connsiteY27" fmla="*/ 2804325 h 5023045"/>
              <a:gd name="connsiteX28" fmla="*/ 1297609 w 3695917"/>
              <a:gd name="connsiteY28" fmla="*/ 2560105 h 5023045"/>
              <a:gd name="connsiteX29" fmla="*/ 1138848 w 3695917"/>
              <a:gd name="connsiteY29" fmla="*/ 2474628 h 5023045"/>
              <a:gd name="connsiteX30" fmla="*/ 894601 w 3695917"/>
              <a:gd name="connsiteY30" fmla="*/ 2511261 h 5023045"/>
              <a:gd name="connsiteX31" fmla="*/ 699203 w 3695917"/>
              <a:gd name="connsiteY31" fmla="*/ 2315886 h 5023045"/>
              <a:gd name="connsiteX32" fmla="*/ 613786 w 3695917"/>
              <a:gd name="connsiteY32" fmla="*/ 1607626 h 5023045"/>
              <a:gd name="connsiteX33" fmla="*/ 735840 w 3695917"/>
              <a:gd name="connsiteY33" fmla="*/ 960465 h 5023045"/>
              <a:gd name="connsiteX34" fmla="*/ 1138848 w 3695917"/>
              <a:gd name="connsiteY34" fmla="*/ 691823 h 5023045"/>
              <a:gd name="connsiteX35" fmla="*/ 1651767 w 3695917"/>
              <a:gd name="connsiteY35" fmla="*/ 557502 h 5023045"/>
              <a:gd name="connsiteX36" fmla="*/ 2030350 w 3695917"/>
              <a:gd name="connsiteY36" fmla="*/ 313282 h 5023045"/>
              <a:gd name="connsiteX37" fmla="*/ 2140261 w 3695917"/>
              <a:gd name="connsiteY37" fmla="*/ 69062 h 5023045"/>
              <a:gd name="connsiteX38" fmla="*/ 2005925 w 3695917"/>
              <a:gd name="connsiteY38" fmla="*/ 8008 h 5023045"/>
              <a:gd name="connsiteX39" fmla="*/ 1627342 w 3695917"/>
              <a:gd name="connsiteY39" fmla="*/ 215594 h 5023045"/>
              <a:gd name="connsiteX40" fmla="*/ 760265 w 3695917"/>
              <a:gd name="connsiteY40" fmla="*/ 435392 h 5023045"/>
              <a:gd name="connsiteX41" fmla="*/ 601555 w 3695917"/>
              <a:gd name="connsiteY41" fmla="*/ 154539 h 5023045"/>
              <a:gd name="connsiteX42" fmla="*/ 406256 w 3695917"/>
              <a:gd name="connsiteY42" fmla="*/ 130117 h 5023045"/>
              <a:gd name="connsiteX0" fmla="*/ 406256 w 3695917"/>
              <a:gd name="connsiteY0" fmla="*/ 130117 h 5023045"/>
              <a:gd name="connsiteX1" fmla="*/ 516148 w 3695917"/>
              <a:gd name="connsiteY1" fmla="*/ 532921 h 5023045"/>
              <a:gd name="connsiteX2" fmla="*/ 503995 w 3695917"/>
              <a:gd name="connsiteY2" fmla="*/ 899331 h 5023045"/>
              <a:gd name="connsiteX3" fmla="*/ 436452 w 3695917"/>
              <a:gd name="connsiteY3" fmla="*/ 1340916 h 5023045"/>
              <a:gd name="connsiteX4" fmla="*/ 320620 w 3695917"/>
              <a:gd name="connsiteY4" fmla="*/ 2242620 h 5023045"/>
              <a:gd name="connsiteX5" fmla="*/ 308408 w 3695917"/>
              <a:gd name="connsiteY5" fmla="*/ 2474628 h 5023045"/>
              <a:gd name="connsiteX6" fmla="*/ 100798 w 3695917"/>
              <a:gd name="connsiteY6" fmla="*/ 2987490 h 5023045"/>
              <a:gd name="connsiteX7" fmla="*/ 3099 w 3695917"/>
              <a:gd name="connsiteY7" fmla="*/ 3390453 h 5023045"/>
              <a:gd name="connsiteX8" fmla="*/ 39706 w 3695917"/>
              <a:gd name="connsiteY8" fmla="*/ 3948097 h 5023045"/>
              <a:gd name="connsiteX9" fmla="*/ 190249 w 3695917"/>
              <a:gd name="connsiteY9" fmla="*/ 4367357 h 5023045"/>
              <a:gd name="connsiteX10" fmla="*/ 585218 w 3695917"/>
              <a:gd name="connsiteY10" fmla="*/ 4623844 h 5023045"/>
              <a:gd name="connsiteX11" fmla="*/ 1039576 w 3695917"/>
              <a:gd name="connsiteY11" fmla="*/ 4772260 h 5023045"/>
              <a:gd name="connsiteX12" fmla="*/ 1370883 w 3695917"/>
              <a:gd name="connsiteY12" fmla="*/ 4880194 h 5023045"/>
              <a:gd name="connsiteX13" fmla="*/ 1892784 w 3695917"/>
              <a:gd name="connsiteY13" fmla="*/ 4953460 h 5023045"/>
              <a:gd name="connsiteX14" fmla="*/ 2532904 w 3695917"/>
              <a:gd name="connsiteY14" fmla="*/ 5020978 h 5023045"/>
              <a:gd name="connsiteX15" fmla="*/ 2888435 w 3695917"/>
              <a:gd name="connsiteY15" fmla="*/ 4999825 h 5023045"/>
              <a:gd name="connsiteX16" fmla="*/ 3001586 w 3695917"/>
              <a:gd name="connsiteY16" fmla="*/ 4940434 h 5023045"/>
              <a:gd name="connsiteX17" fmla="*/ 3096928 w 3695917"/>
              <a:gd name="connsiteY17" fmla="*/ 4843526 h 5023045"/>
              <a:gd name="connsiteX18" fmla="*/ 2878402 w 3695917"/>
              <a:gd name="connsiteY18" fmla="*/ 4971547 h 5023045"/>
              <a:gd name="connsiteX19" fmla="*/ 2446045 w 3695917"/>
              <a:gd name="connsiteY19" fmla="*/ 5012724 h 5023045"/>
              <a:gd name="connsiteX20" fmla="*/ 3474848 w 3695917"/>
              <a:gd name="connsiteY20" fmla="*/ 4920442 h 5023045"/>
              <a:gd name="connsiteX21" fmla="*/ 3695158 w 3695917"/>
              <a:gd name="connsiteY21" fmla="*/ 4508236 h 5023045"/>
              <a:gd name="connsiteX22" fmla="*/ 3442999 w 3695917"/>
              <a:gd name="connsiteY22" fmla="*/ 3976597 h 5023045"/>
              <a:gd name="connsiteX23" fmla="*/ 2875325 w 3695917"/>
              <a:gd name="connsiteY23" fmla="*/ 3752834 h 5023045"/>
              <a:gd name="connsiteX24" fmla="*/ 2150193 w 3695917"/>
              <a:gd name="connsiteY24" fmla="*/ 3571582 h 5023045"/>
              <a:gd name="connsiteX25" fmla="*/ 1617644 w 3695917"/>
              <a:gd name="connsiteY25" fmla="*/ 3356253 h 5023045"/>
              <a:gd name="connsiteX26" fmla="*/ 1089999 w 3695917"/>
              <a:gd name="connsiteY26" fmla="*/ 3048545 h 5023045"/>
              <a:gd name="connsiteX27" fmla="*/ 1260971 w 3695917"/>
              <a:gd name="connsiteY27" fmla="*/ 2804325 h 5023045"/>
              <a:gd name="connsiteX28" fmla="*/ 1297609 w 3695917"/>
              <a:gd name="connsiteY28" fmla="*/ 2560105 h 5023045"/>
              <a:gd name="connsiteX29" fmla="*/ 1138848 w 3695917"/>
              <a:gd name="connsiteY29" fmla="*/ 2474628 h 5023045"/>
              <a:gd name="connsiteX30" fmla="*/ 894601 w 3695917"/>
              <a:gd name="connsiteY30" fmla="*/ 2511261 h 5023045"/>
              <a:gd name="connsiteX31" fmla="*/ 699203 w 3695917"/>
              <a:gd name="connsiteY31" fmla="*/ 2315886 h 5023045"/>
              <a:gd name="connsiteX32" fmla="*/ 613786 w 3695917"/>
              <a:gd name="connsiteY32" fmla="*/ 1607626 h 5023045"/>
              <a:gd name="connsiteX33" fmla="*/ 735840 w 3695917"/>
              <a:gd name="connsiteY33" fmla="*/ 960465 h 5023045"/>
              <a:gd name="connsiteX34" fmla="*/ 1138848 w 3695917"/>
              <a:gd name="connsiteY34" fmla="*/ 691823 h 5023045"/>
              <a:gd name="connsiteX35" fmla="*/ 1651767 w 3695917"/>
              <a:gd name="connsiteY35" fmla="*/ 557502 h 5023045"/>
              <a:gd name="connsiteX36" fmla="*/ 2030350 w 3695917"/>
              <a:gd name="connsiteY36" fmla="*/ 313282 h 5023045"/>
              <a:gd name="connsiteX37" fmla="*/ 2140261 w 3695917"/>
              <a:gd name="connsiteY37" fmla="*/ 69062 h 5023045"/>
              <a:gd name="connsiteX38" fmla="*/ 2005925 w 3695917"/>
              <a:gd name="connsiteY38" fmla="*/ 8008 h 5023045"/>
              <a:gd name="connsiteX39" fmla="*/ 1627342 w 3695917"/>
              <a:gd name="connsiteY39" fmla="*/ 215594 h 5023045"/>
              <a:gd name="connsiteX40" fmla="*/ 760265 w 3695917"/>
              <a:gd name="connsiteY40" fmla="*/ 435392 h 5023045"/>
              <a:gd name="connsiteX41" fmla="*/ 601555 w 3695917"/>
              <a:gd name="connsiteY41" fmla="*/ 154539 h 5023045"/>
              <a:gd name="connsiteX42" fmla="*/ 406256 w 3695917"/>
              <a:gd name="connsiteY42" fmla="*/ 130117 h 5023045"/>
              <a:gd name="connsiteX0" fmla="*/ 406256 w 3695917"/>
              <a:gd name="connsiteY0" fmla="*/ 130117 h 5023045"/>
              <a:gd name="connsiteX1" fmla="*/ 516148 w 3695917"/>
              <a:gd name="connsiteY1" fmla="*/ 532921 h 5023045"/>
              <a:gd name="connsiteX2" fmla="*/ 503995 w 3695917"/>
              <a:gd name="connsiteY2" fmla="*/ 899331 h 5023045"/>
              <a:gd name="connsiteX3" fmla="*/ 436452 w 3695917"/>
              <a:gd name="connsiteY3" fmla="*/ 1340916 h 5023045"/>
              <a:gd name="connsiteX4" fmla="*/ 320620 w 3695917"/>
              <a:gd name="connsiteY4" fmla="*/ 2242620 h 5023045"/>
              <a:gd name="connsiteX5" fmla="*/ 308408 w 3695917"/>
              <a:gd name="connsiteY5" fmla="*/ 2474628 h 5023045"/>
              <a:gd name="connsiteX6" fmla="*/ 100798 w 3695917"/>
              <a:gd name="connsiteY6" fmla="*/ 2987490 h 5023045"/>
              <a:gd name="connsiteX7" fmla="*/ 3099 w 3695917"/>
              <a:gd name="connsiteY7" fmla="*/ 3390453 h 5023045"/>
              <a:gd name="connsiteX8" fmla="*/ 39706 w 3695917"/>
              <a:gd name="connsiteY8" fmla="*/ 3948097 h 5023045"/>
              <a:gd name="connsiteX9" fmla="*/ 190249 w 3695917"/>
              <a:gd name="connsiteY9" fmla="*/ 4367357 h 5023045"/>
              <a:gd name="connsiteX10" fmla="*/ 585218 w 3695917"/>
              <a:gd name="connsiteY10" fmla="*/ 4623844 h 5023045"/>
              <a:gd name="connsiteX11" fmla="*/ 1039576 w 3695917"/>
              <a:gd name="connsiteY11" fmla="*/ 4772260 h 5023045"/>
              <a:gd name="connsiteX12" fmla="*/ 1370883 w 3695917"/>
              <a:gd name="connsiteY12" fmla="*/ 4880194 h 5023045"/>
              <a:gd name="connsiteX13" fmla="*/ 1892784 w 3695917"/>
              <a:gd name="connsiteY13" fmla="*/ 4953460 h 5023045"/>
              <a:gd name="connsiteX14" fmla="*/ 2532904 w 3695917"/>
              <a:gd name="connsiteY14" fmla="*/ 5020978 h 5023045"/>
              <a:gd name="connsiteX15" fmla="*/ 2888435 w 3695917"/>
              <a:gd name="connsiteY15" fmla="*/ 4999825 h 5023045"/>
              <a:gd name="connsiteX16" fmla="*/ 3001586 w 3695917"/>
              <a:gd name="connsiteY16" fmla="*/ 4940434 h 5023045"/>
              <a:gd name="connsiteX17" fmla="*/ 3096928 w 3695917"/>
              <a:gd name="connsiteY17" fmla="*/ 4843526 h 5023045"/>
              <a:gd name="connsiteX18" fmla="*/ 2878402 w 3695917"/>
              <a:gd name="connsiteY18" fmla="*/ 4971547 h 5023045"/>
              <a:gd name="connsiteX19" fmla="*/ 2446045 w 3695917"/>
              <a:gd name="connsiteY19" fmla="*/ 5012724 h 5023045"/>
              <a:gd name="connsiteX20" fmla="*/ 3474848 w 3695917"/>
              <a:gd name="connsiteY20" fmla="*/ 4920442 h 5023045"/>
              <a:gd name="connsiteX21" fmla="*/ 3695158 w 3695917"/>
              <a:gd name="connsiteY21" fmla="*/ 4508236 h 5023045"/>
              <a:gd name="connsiteX22" fmla="*/ 3442999 w 3695917"/>
              <a:gd name="connsiteY22" fmla="*/ 3976597 h 5023045"/>
              <a:gd name="connsiteX23" fmla="*/ 2875325 w 3695917"/>
              <a:gd name="connsiteY23" fmla="*/ 3752834 h 5023045"/>
              <a:gd name="connsiteX24" fmla="*/ 2166663 w 3695917"/>
              <a:gd name="connsiteY24" fmla="*/ 3489229 h 5023045"/>
              <a:gd name="connsiteX25" fmla="*/ 1617644 w 3695917"/>
              <a:gd name="connsiteY25" fmla="*/ 3356253 h 5023045"/>
              <a:gd name="connsiteX26" fmla="*/ 1089999 w 3695917"/>
              <a:gd name="connsiteY26" fmla="*/ 3048545 h 5023045"/>
              <a:gd name="connsiteX27" fmla="*/ 1260971 w 3695917"/>
              <a:gd name="connsiteY27" fmla="*/ 2804325 h 5023045"/>
              <a:gd name="connsiteX28" fmla="*/ 1297609 w 3695917"/>
              <a:gd name="connsiteY28" fmla="*/ 2560105 h 5023045"/>
              <a:gd name="connsiteX29" fmla="*/ 1138848 w 3695917"/>
              <a:gd name="connsiteY29" fmla="*/ 2474628 h 5023045"/>
              <a:gd name="connsiteX30" fmla="*/ 894601 w 3695917"/>
              <a:gd name="connsiteY30" fmla="*/ 2511261 h 5023045"/>
              <a:gd name="connsiteX31" fmla="*/ 699203 w 3695917"/>
              <a:gd name="connsiteY31" fmla="*/ 2315886 h 5023045"/>
              <a:gd name="connsiteX32" fmla="*/ 613786 w 3695917"/>
              <a:gd name="connsiteY32" fmla="*/ 1607626 h 5023045"/>
              <a:gd name="connsiteX33" fmla="*/ 735840 w 3695917"/>
              <a:gd name="connsiteY33" fmla="*/ 960465 h 5023045"/>
              <a:gd name="connsiteX34" fmla="*/ 1138848 w 3695917"/>
              <a:gd name="connsiteY34" fmla="*/ 691823 h 5023045"/>
              <a:gd name="connsiteX35" fmla="*/ 1651767 w 3695917"/>
              <a:gd name="connsiteY35" fmla="*/ 557502 h 5023045"/>
              <a:gd name="connsiteX36" fmla="*/ 2030350 w 3695917"/>
              <a:gd name="connsiteY36" fmla="*/ 313282 h 5023045"/>
              <a:gd name="connsiteX37" fmla="*/ 2140261 w 3695917"/>
              <a:gd name="connsiteY37" fmla="*/ 69062 h 5023045"/>
              <a:gd name="connsiteX38" fmla="*/ 2005925 w 3695917"/>
              <a:gd name="connsiteY38" fmla="*/ 8008 h 5023045"/>
              <a:gd name="connsiteX39" fmla="*/ 1627342 w 3695917"/>
              <a:gd name="connsiteY39" fmla="*/ 215594 h 5023045"/>
              <a:gd name="connsiteX40" fmla="*/ 760265 w 3695917"/>
              <a:gd name="connsiteY40" fmla="*/ 435392 h 5023045"/>
              <a:gd name="connsiteX41" fmla="*/ 601555 w 3695917"/>
              <a:gd name="connsiteY41" fmla="*/ 154539 h 5023045"/>
              <a:gd name="connsiteX42" fmla="*/ 406256 w 3695917"/>
              <a:gd name="connsiteY42" fmla="*/ 130117 h 5023045"/>
              <a:gd name="connsiteX0" fmla="*/ 406256 w 3699401"/>
              <a:gd name="connsiteY0" fmla="*/ 130117 h 5023045"/>
              <a:gd name="connsiteX1" fmla="*/ 516148 w 3699401"/>
              <a:gd name="connsiteY1" fmla="*/ 532921 h 5023045"/>
              <a:gd name="connsiteX2" fmla="*/ 503995 w 3699401"/>
              <a:gd name="connsiteY2" fmla="*/ 899331 h 5023045"/>
              <a:gd name="connsiteX3" fmla="*/ 436452 w 3699401"/>
              <a:gd name="connsiteY3" fmla="*/ 1340916 h 5023045"/>
              <a:gd name="connsiteX4" fmla="*/ 320620 w 3699401"/>
              <a:gd name="connsiteY4" fmla="*/ 2242620 h 5023045"/>
              <a:gd name="connsiteX5" fmla="*/ 308408 w 3699401"/>
              <a:gd name="connsiteY5" fmla="*/ 2474628 h 5023045"/>
              <a:gd name="connsiteX6" fmla="*/ 100798 w 3699401"/>
              <a:gd name="connsiteY6" fmla="*/ 2987490 h 5023045"/>
              <a:gd name="connsiteX7" fmla="*/ 3099 w 3699401"/>
              <a:gd name="connsiteY7" fmla="*/ 3390453 h 5023045"/>
              <a:gd name="connsiteX8" fmla="*/ 39706 w 3699401"/>
              <a:gd name="connsiteY8" fmla="*/ 3948097 h 5023045"/>
              <a:gd name="connsiteX9" fmla="*/ 190249 w 3699401"/>
              <a:gd name="connsiteY9" fmla="*/ 4367357 h 5023045"/>
              <a:gd name="connsiteX10" fmla="*/ 585218 w 3699401"/>
              <a:gd name="connsiteY10" fmla="*/ 4623844 h 5023045"/>
              <a:gd name="connsiteX11" fmla="*/ 1039576 w 3699401"/>
              <a:gd name="connsiteY11" fmla="*/ 4772260 h 5023045"/>
              <a:gd name="connsiteX12" fmla="*/ 1370883 w 3699401"/>
              <a:gd name="connsiteY12" fmla="*/ 4880194 h 5023045"/>
              <a:gd name="connsiteX13" fmla="*/ 1892784 w 3699401"/>
              <a:gd name="connsiteY13" fmla="*/ 4953460 h 5023045"/>
              <a:gd name="connsiteX14" fmla="*/ 2532904 w 3699401"/>
              <a:gd name="connsiteY14" fmla="*/ 5020978 h 5023045"/>
              <a:gd name="connsiteX15" fmla="*/ 2888435 w 3699401"/>
              <a:gd name="connsiteY15" fmla="*/ 4999825 h 5023045"/>
              <a:gd name="connsiteX16" fmla="*/ 3001586 w 3699401"/>
              <a:gd name="connsiteY16" fmla="*/ 4940434 h 5023045"/>
              <a:gd name="connsiteX17" fmla="*/ 3096928 w 3699401"/>
              <a:gd name="connsiteY17" fmla="*/ 4843526 h 5023045"/>
              <a:gd name="connsiteX18" fmla="*/ 2878402 w 3699401"/>
              <a:gd name="connsiteY18" fmla="*/ 4971547 h 5023045"/>
              <a:gd name="connsiteX19" fmla="*/ 2446045 w 3699401"/>
              <a:gd name="connsiteY19" fmla="*/ 5012724 h 5023045"/>
              <a:gd name="connsiteX20" fmla="*/ 3474848 w 3699401"/>
              <a:gd name="connsiteY20" fmla="*/ 4920442 h 5023045"/>
              <a:gd name="connsiteX21" fmla="*/ 3695158 w 3699401"/>
              <a:gd name="connsiteY21" fmla="*/ 4508236 h 5023045"/>
              <a:gd name="connsiteX22" fmla="*/ 3558294 w 3699401"/>
              <a:gd name="connsiteY22" fmla="*/ 3894244 h 5023045"/>
              <a:gd name="connsiteX23" fmla="*/ 2875325 w 3699401"/>
              <a:gd name="connsiteY23" fmla="*/ 3752834 h 5023045"/>
              <a:gd name="connsiteX24" fmla="*/ 2166663 w 3699401"/>
              <a:gd name="connsiteY24" fmla="*/ 3489229 h 5023045"/>
              <a:gd name="connsiteX25" fmla="*/ 1617644 w 3699401"/>
              <a:gd name="connsiteY25" fmla="*/ 3356253 h 5023045"/>
              <a:gd name="connsiteX26" fmla="*/ 1089999 w 3699401"/>
              <a:gd name="connsiteY26" fmla="*/ 3048545 h 5023045"/>
              <a:gd name="connsiteX27" fmla="*/ 1260971 w 3699401"/>
              <a:gd name="connsiteY27" fmla="*/ 2804325 h 5023045"/>
              <a:gd name="connsiteX28" fmla="*/ 1297609 w 3699401"/>
              <a:gd name="connsiteY28" fmla="*/ 2560105 h 5023045"/>
              <a:gd name="connsiteX29" fmla="*/ 1138848 w 3699401"/>
              <a:gd name="connsiteY29" fmla="*/ 2474628 h 5023045"/>
              <a:gd name="connsiteX30" fmla="*/ 894601 w 3699401"/>
              <a:gd name="connsiteY30" fmla="*/ 2511261 h 5023045"/>
              <a:gd name="connsiteX31" fmla="*/ 699203 w 3699401"/>
              <a:gd name="connsiteY31" fmla="*/ 2315886 h 5023045"/>
              <a:gd name="connsiteX32" fmla="*/ 613786 w 3699401"/>
              <a:gd name="connsiteY32" fmla="*/ 1607626 h 5023045"/>
              <a:gd name="connsiteX33" fmla="*/ 735840 w 3699401"/>
              <a:gd name="connsiteY33" fmla="*/ 960465 h 5023045"/>
              <a:gd name="connsiteX34" fmla="*/ 1138848 w 3699401"/>
              <a:gd name="connsiteY34" fmla="*/ 691823 h 5023045"/>
              <a:gd name="connsiteX35" fmla="*/ 1651767 w 3699401"/>
              <a:gd name="connsiteY35" fmla="*/ 557502 h 5023045"/>
              <a:gd name="connsiteX36" fmla="*/ 2030350 w 3699401"/>
              <a:gd name="connsiteY36" fmla="*/ 313282 h 5023045"/>
              <a:gd name="connsiteX37" fmla="*/ 2140261 w 3699401"/>
              <a:gd name="connsiteY37" fmla="*/ 69062 h 5023045"/>
              <a:gd name="connsiteX38" fmla="*/ 2005925 w 3699401"/>
              <a:gd name="connsiteY38" fmla="*/ 8008 h 5023045"/>
              <a:gd name="connsiteX39" fmla="*/ 1627342 w 3699401"/>
              <a:gd name="connsiteY39" fmla="*/ 215594 h 5023045"/>
              <a:gd name="connsiteX40" fmla="*/ 760265 w 3699401"/>
              <a:gd name="connsiteY40" fmla="*/ 435392 h 5023045"/>
              <a:gd name="connsiteX41" fmla="*/ 601555 w 3699401"/>
              <a:gd name="connsiteY41" fmla="*/ 154539 h 5023045"/>
              <a:gd name="connsiteX42" fmla="*/ 406256 w 3699401"/>
              <a:gd name="connsiteY42" fmla="*/ 130117 h 5023045"/>
              <a:gd name="connsiteX0" fmla="*/ 406256 w 3698584"/>
              <a:gd name="connsiteY0" fmla="*/ 130117 h 5023045"/>
              <a:gd name="connsiteX1" fmla="*/ 516148 w 3698584"/>
              <a:gd name="connsiteY1" fmla="*/ 532921 h 5023045"/>
              <a:gd name="connsiteX2" fmla="*/ 503995 w 3698584"/>
              <a:gd name="connsiteY2" fmla="*/ 899331 h 5023045"/>
              <a:gd name="connsiteX3" fmla="*/ 436452 w 3698584"/>
              <a:gd name="connsiteY3" fmla="*/ 1340916 h 5023045"/>
              <a:gd name="connsiteX4" fmla="*/ 320620 w 3698584"/>
              <a:gd name="connsiteY4" fmla="*/ 2242620 h 5023045"/>
              <a:gd name="connsiteX5" fmla="*/ 308408 w 3698584"/>
              <a:gd name="connsiteY5" fmla="*/ 2474628 h 5023045"/>
              <a:gd name="connsiteX6" fmla="*/ 100798 w 3698584"/>
              <a:gd name="connsiteY6" fmla="*/ 2987490 h 5023045"/>
              <a:gd name="connsiteX7" fmla="*/ 3099 w 3698584"/>
              <a:gd name="connsiteY7" fmla="*/ 3390453 h 5023045"/>
              <a:gd name="connsiteX8" fmla="*/ 39706 w 3698584"/>
              <a:gd name="connsiteY8" fmla="*/ 3948097 h 5023045"/>
              <a:gd name="connsiteX9" fmla="*/ 190249 w 3698584"/>
              <a:gd name="connsiteY9" fmla="*/ 4367357 h 5023045"/>
              <a:gd name="connsiteX10" fmla="*/ 585218 w 3698584"/>
              <a:gd name="connsiteY10" fmla="*/ 4623844 h 5023045"/>
              <a:gd name="connsiteX11" fmla="*/ 1039576 w 3698584"/>
              <a:gd name="connsiteY11" fmla="*/ 4772260 h 5023045"/>
              <a:gd name="connsiteX12" fmla="*/ 1370883 w 3698584"/>
              <a:gd name="connsiteY12" fmla="*/ 4880194 h 5023045"/>
              <a:gd name="connsiteX13" fmla="*/ 1892784 w 3698584"/>
              <a:gd name="connsiteY13" fmla="*/ 4953460 h 5023045"/>
              <a:gd name="connsiteX14" fmla="*/ 2532904 w 3698584"/>
              <a:gd name="connsiteY14" fmla="*/ 5020978 h 5023045"/>
              <a:gd name="connsiteX15" fmla="*/ 2888435 w 3698584"/>
              <a:gd name="connsiteY15" fmla="*/ 4999825 h 5023045"/>
              <a:gd name="connsiteX16" fmla="*/ 3001586 w 3698584"/>
              <a:gd name="connsiteY16" fmla="*/ 4940434 h 5023045"/>
              <a:gd name="connsiteX17" fmla="*/ 3096928 w 3698584"/>
              <a:gd name="connsiteY17" fmla="*/ 4843526 h 5023045"/>
              <a:gd name="connsiteX18" fmla="*/ 2878402 w 3698584"/>
              <a:gd name="connsiteY18" fmla="*/ 4971547 h 5023045"/>
              <a:gd name="connsiteX19" fmla="*/ 2446045 w 3698584"/>
              <a:gd name="connsiteY19" fmla="*/ 5012724 h 5023045"/>
              <a:gd name="connsiteX20" fmla="*/ 3474848 w 3698584"/>
              <a:gd name="connsiteY20" fmla="*/ 4920442 h 5023045"/>
              <a:gd name="connsiteX21" fmla="*/ 3695158 w 3698584"/>
              <a:gd name="connsiteY21" fmla="*/ 4508236 h 5023045"/>
              <a:gd name="connsiteX22" fmla="*/ 3558294 w 3698584"/>
              <a:gd name="connsiteY22" fmla="*/ 3894244 h 5023045"/>
              <a:gd name="connsiteX23" fmla="*/ 2941208 w 3698584"/>
              <a:gd name="connsiteY23" fmla="*/ 3686951 h 5023045"/>
              <a:gd name="connsiteX24" fmla="*/ 2166663 w 3698584"/>
              <a:gd name="connsiteY24" fmla="*/ 3489229 h 5023045"/>
              <a:gd name="connsiteX25" fmla="*/ 1617644 w 3698584"/>
              <a:gd name="connsiteY25" fmla="*/ 3356253 h 5023045"/>
              <a:gd name="connsiteX26" fmla="*/ 1089999 w 3698584"/>
              <a:gd name="connsiteY26" fmla="*/ 3048545 h 5023045"/>
              <a:gd name="connsiteX27" fmla="*/ 1260971 w 3698584"/>
              <a:gd name="connsiteY27" fmla="*/ 2804325 h 5023045"/>
              <a:gd name="connsiteX28" fmla="*/ 1297609 w 3698584"/>
              <a:gd name="connsiteY28" fmla="*/ 2560105 h 5023045"/>
              <a:gd name="connsiteX29" fmla="*/ 1138848 w 3698584"/>
              <a:gd name="connsiteY29" fmla="*/ 2474628 h 5023045"/>
              <a:gd name="connsiteX30" fmla="*/ 894601 w 3698584"/>
              <a:gd name="connsiteY30" fmla="*/ 2511261 h 5023045"/>
              <a:gd name="connsiteX31" fmla="*/ 699203 w 3698584"/>
              <a:gd name="connsiteY31" fmla="*/ 2315886 h 5023045"/>
              <a:gd name="connsiteX32" fmla="*/ 613786 w 3698584"/>
              <a:gd name="connsiteY32" fmla="*/ 1607626 h 5023045"/>
              <a:gd name="connsiteX33" fmla="*/ 735840 w 3698584"/>
              <a:gd name="connsiteY33" fmla="*/ 960465 h 5023045"/>
              <a:gd name="connsiteX34" fmla="*/ 1138848 w 3698584"/>
              <a:gd name="connsiteY34" fmla="*/ 691823 h 5023045"/>
              <a:gd name="connsiteX35" fmla="*/ 1651767 w 3698584"/>
              <a:gd name="connsiteY35" fmla="*/ 557502 h 5023045"/>
              <a:gd name="connsiteX36" fmla="*/ 2030350 w 3698584"/>
              <a:gd name="connsiteY36" fmla="*/ 313282 h 5023045"/>
              <a:gd name="connsiteX37" fmla="*/ 2140261 w 3698584"/>
              <a:gd name="connsiteY37" fmla="*/ 69062 h 5023045"/>
              <a:gd name="connsiteX38" fmla="*/ 2005925 w 3698584"/>
              <a:gd name="connsiteY38" fmla="*/ 8008 h 5023045"/>
              <a:gd name="connsiteX39" fmla="*/ 1627342 w 3698584"/>
              <a:gd name="connsiteY39" fmla="*/ 215594 h 5023045"/>
              <a:gd name="connsiteX40" fmla="*/ 760265 w 3698584"/>
              <a:gd name="connsiteY40" fmla="*/ 435392 h 5023045"/>
              <a:gd name="connsiteX41" fmla="*/ 601555 w 3698584"/>
              <a:gd name="connsiteY41" fmla="*/ 154539 h 5023045"/>
              <a:gd name="connsiteX42" fmla="*/ 406256 w 3698584"/>
              <a:gd name="connsiteY42" fmla="*/ 130117 h 5023045"/>
              <a:gd name="connsiteX0" fmla="*/ 406256 w 3700510"/>
              <a:gd name="connsiteY0" fmla="*/ 130117 h 5023045"/>
              <a:gd name="connsiteX1" fmla="*/ 516148 w 3700510"/>
              <a:gd name="connsiteY1" fmla="*/ 532921 h 5023045"/>
              <a:gd name="connsiteX2" fmla="*/ 503995 w 3700510"/>
              <a:gd name="connsiteY2" fmla="*/ 899331 h 5023045"/>
              <a:gd name="connsiteX3" fmla="*/ 436452 w 3700510"/>
              <a:gd name="connsiteY3" fmla="*/ 1340916 h 5023045"/>
              <a:gd name="connsiteX4" fmla="*/ 320620 w 3700510"/>
              <a:gd name="connsiteY4" fmla="*/ 2242620 h 5023045"/>
              <a:gd name="connsiteX5" fmla="*/ 308408 w 3700510"/>
              <a:gd name="connsiteY5" fmla="*/ 2474628 h 5023045"/>
              <a:gd name="connsiteX6" fmla="*/ 100798 w 3700510"/>
              <a:gd name="connsiteY6" fmla="*/ 2987490 h 5023045"/>
              <a:gd name="connsiteX7" fmla="*/ 3099 w 3700510"/>
              <a:gd name="connsiteY7" fmla="*/ 3390453 h 5023045"/>
              <a:gd name="connsiteX8" fmla="*/ 39706 w 3700510"/>
              <a:gd name="connsiteY8" fmla="*/ 3948097 h 5023045"/>
              <a:gd name="connsiteX9" fmla="*/ 190249 w 3700510"/>
              <a:gd name="connsiteY9" fmla="*/ 4367357 h 5023045"/>
              <a:gd name="connsiteX10" fmla="*/ 585218 w 3700510"/>
              <a:gd name="connsiteY10" fmla="*/ 4623844 h 5023045"/>
              <a:gd name="connsiteX11" fmla="*/ 1039576 w 3700510"/>
              <a:gd name="connsiteY11" fmla="*/ 4772260 h 5023045"/>
              <a:gd name="connsiteX12" fmla="*/ 1370883 w 3700510"/>
              <a:gd name="connsiteY12" fmla="*/ 4880194 h 5023045"/>
              <a:gd name="connsiteX13" fmla="*/ 1892784 w 3700510"/>
              <a:gd name="connsiteY13" fmla="*/ 4953460 h 5023045"/>
              <a:gd name="connsiteX14" fmla="*/ 2532904 w 3700510"/>
              <a:gd name="connsiteY14" fmla="*/ 5020978 h 5023045"/>
              <a:gd name="connsiteX15" fmla="*/ 2888435 w 3700510"/>
              <a:gd name="connsiteY15" fmla="*/ 4999825 h 5023045"/>
              <a:gd name="connsiteX16" fmla="*/ 3001586 w 3700510"/>
              <a:gd name="connsiteY16" fmla="*/ 4940434 h 5023045"/>
              <a:gd name="connsiteX17" fmla="*/ 3096928 w 3700510"/>
              <a:gd name="connsiteY17" fmla="*/ 4843526 h 5023045"/>
              <a:gd name="connsiteX18" fmla="*/ 2878402 w 3700510"/>
              <a:gd name="connsiteY18" fmla="*/ 4971547 h 5023045"/>
              <a:gd name="connsiteX19" fmla="*/ 2446045 w 3700510"/>
              <a:gd name="connsiteY19" fmla="*/ 5012724 h 5023045"/>
              <a:gd name="connsiteX20" fmla="*/ 3441907 w 3700510"/>
              <a:gd name="connsiteY20" fmla="*/ 4821618 h 5023045"/>
              <a:gd name="connsiteX21" fmla="*/ 3695158 w 3700510"/>
              <a:gd name="connsiteY21" fmla="*/ 4508236 h 5023045"/>
              <a:gd name="connsiteX22" fmla="*/ 3558294 w 3700510"/>
              <a:gd name="connsiteY22" fmla="*/ 3894244 h 5023045"/>
              <a:gd name="connsiteX23" fmla="*/ 2941208 w 3700510"/>
              <a:gd name="connsiteY23" fmla="*/ 3686951 h 5023045"/>
              <a:gd name="connsiteX24" fmla="*/ 2166663 w 3700510"/>
              <a:gd name="connsiteY24" fmla="*/ 3489229 h 5023045"/>
              <a:gd name="connsiteX25" fmla="*/ 1617644 w 3700510"/>
              <a:gd name="connsiteY25" fmla="*/ 3356253 h 5023045"/>
              <a:gd name="connsiteX26" fmla="*/ 1089999 w 3700510"/>
              <a:gd name="connsiteY26" fmla="*/ 3048545 h 5023045"/>
              <a:gd name="connsiteX27" fmla="*/ 1260971 w 3700510"/>
              <a:gd name="connsiteY27" fmla="*/ 2804325 h 5023045"/>
              <a:gd name="connsiteX28" fmla="*/ 1297609 w 3700510"/>
              <a:gd name="connsiteY28" fmla="*/ 2560105 h 5023045"/>
              <a:gd name="connsiteX29" fmla="*/ 1138848 w 3700510"/>
              <a:gd name="connsiteY29" fmla="*/ 2474628 h 5023045"/>
              <a:gd name="connsiteX30" fmla="*/ 894601 w 3700510"/>
              <a:gd name="connsiteY30" fmla="*/ 2511261 h 5023045"/>
              <a:gd name="connsiteX31" fmla="*/ 699203 w 3700510"/>
              <a:gd name="connsiteY31" fmla="*/ 2315886 h 5023045"/>
              <a:gd name="connsiteX32" fmla="*/ 613786 w 3700510"/>
              <a:gd name="connsiteY32" fmla="*/ 1607626 h 5023045"/>
              <a:gd name="connsiteX33" fmla="*/ 735840 w 3700510"/>
              <a:gd name="connsiteY33" fmla="*/ 960465 h 5023045"/>
              <a:gd name="connsiteX34" fmla="*/ 1138848 w 3700510"/>
              <a:gd name="connsiteY34" fmla="*/ 691823 h 5023045"/>
              <a:gd name="connsiteX35" fmla="*/ 1651767 w 3700510"/>
              <a:gd name="connsiteY35" fmla="*/ 557502 h 5023045"/>
              <a:gd name="connsiteX36" fmla="*/ 2030350 w 3700510"/>
              <a:gd name="connsiteY36" fmla="*/ 313282 h 5023045"/>
              <a:gd name="connsiteX37" fmla="*/ 2140261 w 3700510"/>
              <a:gd name="connsiteY37" fmla="*/ 69062 h 5023045"/>
              <a:gd name="connsiteX38" fmla="*/ 2005925 w 3700510"/>
              <a:gd name="connsiteY38" fmla="*/ 8008 h 5023045"/>
              <a:gd name="connsiteX39" fmla="*/ 1627342 w 3700510"/>
              <a:gd name="connsiteY39" fmla="*/ 215594 h 5023045"/>
              <a:gd name="connsiteX40" fmla="*/ 760265 w 3700510"/>
              <a:gd name="connsiteY40" fmla="*/ 435392 h 5023045"/>
              <a:gd name="connsiteX41" fmla="*/ 601555 w 3700510"/>
              <a:gd name="connsiteY41" fmla="*/ 154539 h 5023045"/>
              <a:gd name="connsiteX42" fmla="*/ 406256 w 3700510"/>
              <a:gd name="connsiteY42" fmla="*/ 130117 h 5023045"/>
              <a:gd name="connsiteX0" fmla="*/ 406256 w 3700510"/>
              <a:gd name="connsiteY0" fmla="*/ 130117 h 5023045"/>
              <a:gd name="connsiteX1" fmla="*/ 516148 w 3700510"/>
              <a:gd name="connsiteY1" fmla="*/ 532921 h 5023045"/>
              <a:gd name="connsiteX2" fmla="*/ 503995 w 3700510"/>
              <a:gd name="connsiteY2" fmla="*/ 899331 h 5023045"/>
              <a:gd name="connsiteX3" fmla="*/ 436452 w 3700510"/>
              <a:gd name="connsiteY3" fmla="*/ 1340916 h 5023045"/>
              <a:gd name="connsiteX4" fmla="*/ 320620 w 3700510"/>
              <a:gd name="connsiteY4" fmla="*/ 2242620 h 5023045"/>
              <a:gd name="connsiteX5" fmla="*/ 308408 w 3700510"/>
              <a:gd name="connsiteY5" fmla="*/ 2474628 h 5023045"/>
              <a:gd name="connsiteX6" fmla="*/ 100798 w 3700510"/>
              <a:gd name="connsiteY6" fmla="*/ 2987490 h 5023045"/>
              <a:gd name="connsiteX7" fmla="*/ 3099 w 3700510"/>
              <a:gd name="connsiteY7" fmla="*/ 3390453 h 5023045"/>
              <a:gd name="connsiteX8" fmla="*/ 39706 w 3700510"/>
              <a:gd name="connsiteY8" fmla="*/ 3948097 h 5023045"/>
              <a:gd name="connsiteX9" fmla="*/ 190249 w 3700510"/>
              <a:gd name="connsiteY9" fmla="*/ 4367357 h 5023045"/>
              <a:gd name="connsiteX10" fmla="*/ 585218 w 3700510"/>
              <a:gd name="connsiteY10" fmla="*/ 4623844 h 5023045"/>
              <a:gd name="connsiteX11" fmla="*/ 1039576 w 3700510"/>
              <a:gd name="connsiteY11" fmla="*/ 4772260 h 5023045"/>
              <a:gd name="connsiteX12" fmla="*/ 1370883 w 3700510"/>
              <a:gd name="connsiteY12" fmla="*/ 4880194 h 5023045"/>
              <a:gd name="connsiteX13" fmla="*/ 1892784 w 3700510"/>
              <a:gd name="connsiteY13" fmla="*/ 4953460 h 5023045"/>
              <a:gd name="connsiteX14" fmla="*/ 2532904 w 3700510"/>
              <a:gd name="connsiteY14" fmla="*/ 5020978 h 5023045"/>
              <a:gd name="connsiteX15" fmla="*/ 2888435 w 3700510"/>
              <a:gd name="connsiteY15" fmla="*/ 4999825 h 5023045"/>
              <a:gd name="connsiteX16" fmla="*/ 3001586 w 3700510"/>
              <a:gd name="connsiteY16" fmla="*/ 4940434 h 5023045"/>
              <a:gd name="connsiteX17" fmla="*/ 3096928 w 3700510"/>
              <a:gd name="connsiteY17" fmla="*/ 4843526 h 5023045"/>
              <a:gd name="connsiteX18" fmla="*/ 2878402 w 3700510"/>
              <a:gd name="connsiteY18" fmla="*/ 4971547 h 5023045"/>
              <a:gd name="connsiteX19" fmla="*/ 2446045 w 3700510"/>
              <a:gd name="connsiteY19" fmla="*/ 5012724 h 5023045"/>
              <a:gd name="connsiteX20" fmla="*/ 3441907 w 3700510"/>
              <a:gd name="connsiteY20" fmla="*/ 4821618 h 5023045"/>
              <a:gd name="connsiteX21" fmla="*/ 3695158 w 3700510"/>
              <a:gd name="connsiteY21" fmla="*/ 4508236 h 5023045"/>
              <a:gd name="connsiteX22" fmla="*/ 3558294 w 3700510"/>
              <a:gd name="connsiteY22" fmla="*/ 3894244 h 5023045"/>
              <a:gd name="connsiteX23" fmla="*/ 2941208 w 3700510"/>
              <a:gd name="connsiteY23" fmla="*/ 3686951 h 5023045"/>
              <a:gd name="connsiteX24" fmla="*/ 2166663 w 3700510"/>
              <a:gd name="connsiteY24" fmla="*/ 3489229 h 5023045"/>
              <a:gd name="connsiteX25" fmla="*/ 1617644 w 3700510"/>
              <a:gd name="connsiteY25" fmla="*/ 3356253 h 5023045"/>
              <a:gd name="connsiteX26" fmla="*/ 1089999 w 3700510"/>
              <a:gd name="connsiteY26" fmla="*/ 3048545 h 5023045"/>
              <a:gd name="connsiteX27" fmla="*/ 1260971 w 3700510"/>
              <a:gd name="connsiteY27" fmla="*/ 2804325 h 5023045"/>
              <a:gd name="connsiteX28" fmla="*/ 1297609 w 3700510"/>
              <a:gd name="connsiteY28" fmla="*/ 2560105 h 5023045"/>
              <a:gd name="connsiteX29" fmla="*/ 1138848 w 3700510"/>
              <a:gd name="connsiteY29" fmla="*/ 2474628 h 5023045"/>
              <a:gd name="connsiteX30" fmla="*/ 894601 w 3700510"/>
              <a:gd name="connsiteY30" fmla="*/ 2511261 h 5023045"/>
              <a:gd name="connsiteX31" fmla="*/ 699203 w 3700510"/>
              <a:gd name="connsiteY31" fmla="*/ 2315886 h 5023045"/>
              <a:gd name="connsiteX32" fmla="*/ 613786 w 3700510"/>
              <a:gd name="connsiteY32" fmla="*/ 1607626 h 5023045"/>
              <a:gd name="connsiteX33" fmla="*/ 735840 w 3700510"/>
              <a:gd name="connsiteY33" fmla="*/ 960465 h 5023045"/>
              <a:gd name="connsiteX34" fmla="*/ 1138848 w 3700510"/>
              <a:gd name="connsiteY34" fmla="*/ 691823 h 5023045"/>
              <a:gd name="connsiteX35" fmla="*/ 1651767 w 3700510"/>
              <a:gd name="connsiteY35" fmla="*/ 557502 h 5023045"/>
              <a:gd name="connsiteX36" fmla="*/ 2030350 w 3700510"/>
              <a:gd name="connsiteY36" fmla="*/ 313282 h 5023045"/>
              <a:gd name="connsiteX37" fmla="*/ 2140261 w 3700510"/>
              <a:gd name="connsiteY37" fmla="*/ 69062 h 5023045"/>
              <a:gd name="connsiteX38" fmla="*/ 2005925 w 3700510"/>
              <a:gd name="connsiteY38" fmla="*/ 8008 h 5023045"/>
              <a:gd name="connsiteX39" fmla="*/ 1627342 w 3700510"/>
              <a:gd name="connsiteY39" fmla="*/ 215594 h 5023045"/>
              <a:gd name="connsiteX40" fmla="*/ 760265 w 3700510"/>
              <a:gd name="connsiteY40" fmla="*/ 435392 h 5023045"/>
              <a:gd name="connsiteX41" fmla="*/ 601555 w 3700510"/>
              <a:gd name="connsiteY41" fmla="*/ 154539 h 5023045"/>
              <a:gd name="connsiteX42" fmla="*/ 406256 w 3700510"/>
              <a:gd name="connsiteY42" fmla="*/ 130117 h 5023045"/>
              <a:gd name="connsiteX0" fmla="*/ 406256 w 3715989"/>
              <a:gd name="connsiteY0" fmla="*/ 130117 h 5023045"/>
              <a:gd name="connsiteX1" fmla="*/ 516148 w 3715989"/>
              <a:gd name="connsiteY1" fmla="*/ 532921 h 5023045"/>
              <a:gd name="connsiteX2" fmla="*/ 503995 w 3715989"/>
              <a:gd name="connsiteY2" fmla="*/ 899331 h 5023045"/>
              <a:gd name="connsiteX3" fmla="*/ 436452 w 3715989"/>
              <a:gd name="connsiteY3" fmla="*/ 1340916 h 5023045"/>
              <a:gd name="connsiteX4" fmla="*/ 320620 w 3715989"/>
              <a:gd name="connsiteY4" fmla="*/ 2242620 h 5023045"/>
              <a:gd name="connsiteX5" fmla="*/ 308408 w 3715989"/>
              <a:gd name="connsiteY5" fmla="*/ 2474628 h 5023045"/>
              <a:gd name="connsiteX6" fmla="*/ 100798 w 3715989"/>
              <a:gd name="connsiteY6" fmla="*/ 2987490 h 5023045"/>
              <a:gd name="connsiteX7" fmla="*/ 3099 w 3715989"/>
              <a:gd name="connsiteY7" fmla="*/ 3390453 h 5023045"/>
              <a:gd name="connsiteX8" fmla="*/ 39706 w 3715989"/>
              <a:gd name="connsiteY8" fmla="*/ 3948097 h 5023045"/>
              <a:gd name="connsiteX9" fmla="*/ 190249 w 3715989"/>
              <a:gd name="connsiteY9" fmla="*/ 4367357 h 5023045"/>
              <a:gd name="connsiteX10" fmla="*/ 585218 w 3715989"/>
              <a:gd name="connsiteY10" fmla="*/ 4623844 h 5023045"/>
              <a:gd name="connsiteX11" fmla="*/ 1039576 w 3715989"/>
              <a:gd name="connsiteY11" fmla="*/ 4772260 h 5023045"/>
              <a:gd name="connsiteX12" fmla="*/ 1370883 w 3715989"/>
              <a:gd name="connsiteY12" fmla="*/ 4880194 h 5023045"/>
              <a:gd name="connsiteX13" fmla="*/ 1892784 w 3715989"/>
              <a:gd name="connsiteY13" fmla="*/ 4953460 h 5023045"/>
              <a:gd name="connsiteX14" fmla="*/ 2532904 w 3715989"/>
              <a:gd name="connsiteY14" fmla="*/ 5020978 h 5023045"/>
              <a:gd name="connsiteX15" fmla="*/ 2888435 w 3715989"/>
              <a:gd name="connsiteY15" fmla="*/ 4999825 h 5023045"/>
              <a:gd name="connsiteX16" fmla="*/ 3001586 w 3715989"/>
              <a:gd name="connsiteY16" fmla="*/ 4940434 h 5023045"/>
              <a:gd name="connsiteX17" fmla="*/ 3096928 w 3715989"/>
              <a:gd name="connsiteY17" fmla="*/ 4843526 h 5023045"/>
              <a:gd name="connsiteX18" fmla="*/ 2878402 w 3715989"/>
              <a:gd name="connsiteY18" fmla="*/ 4971547 h 5023045"/>
              <a:gd name="connsiteX19" fmla="*/ 2446045 w 3715989"/>
              <a:gd name="connsiteY19" fmla="*/ 5012724 h 5023045"/>
              <a:gd name="connsiteX20" fmla="*/ 3441907 w 3715989"/>
              <a:gd name="connsiteY20" fmla="*/ 4821618 h 5023045"/>
              <a:gd name="connsiteX21" fmla="*/ 3711629 w 3715989"/>
              <a:gd name="connsiteY21" fmla="*/ 4343529 h 5023045"/>
              <a:gd name="connsiteX22" fmla="*/ 3558294 w 3715989"/>
              <a:gd name="connsiteY22" fmla="*/ 3894244 h 5023045"/>
              <a:gd name="connsiteX23" fmla="*/ 2941208 w 3715989"/>
              <a:gd name="connsiteY23" fmla="*/ 3686951 h 5023045"/>
              <a:gd name="connsiteX24" fmla="*/ 2166663 w 3715989"/>
              <a:gd name="connsiteY24" fmla="*/ 3489229 h 5023045"/>
              <a:gd name="connsiteX25" fmla="*/ 1617644 w 3715989"/>
              <a:gd name="connsiteY25" fmla="*/ 3356253 h 5023045"/>
              <a:gd name="connsiteX26" fmla="*/ 1089999 w 3715989"/>
              <a:gd name="connsiteY26" fmla="*/ 3048545 h 5023045"/>
              <a:gd name="connsiteX27" fmla="*/ 1260971 w 3715989"/>
              <a:gd name="connsiteY27" fmla="*/ 2804325 h 5023045"/>
              <a:gd name="connsiteX28" fmla="*/ 1297609 w 3715989"/>
              <a:gd name="connsiteY28" fmla="*/ 2560105 h 5023045"/>
              <a:gd name="connsiteX29" fmla="*/ 1138848 w 3715989"/>
              <a:gd name="connsiteY29" fmla="*/ 2474628 h 5023045"/>
              <a:gd name="connsiteX30" fmla="*/ 894601 w 3715989"/>
              <a:gd name="connsiteY30" fmla="*/ 2511261 h 5023045"/>
              <a:gd name="connsiteX31" fmla="*/ 699203 w 3715989"/>
              <a:gd name="connsiteY31" fmla="*/ 2315886 h 5023045"/>
              <a:gd name="connsiteX32" fmla="*/ 613786 w 3715989"/>
              <a:gd name="connsiteY32" fmla="*/ 1607626 h 5023045"/>
              <a:gd name="connsiteX33" fmla="*/ 735840 w 3715989"/>
              <a:gd name="connsiteY33" fmla="*/ 960465 h 5023045"/>
              <a:gd name="connsiteX34" fmla="*/ 1138848 w 3715989"/>
              <a:gd name="connsiteY34" fmla="*/ 691823 h 5023045"/>
              <a:gd name="connsiteX35" fmla="*/ 1651767 w 3715989"/>
              <a:gd name="connsiteY35" fmla="*/ 557502 h 5023045"/>
              <a:gd name="connsiteX36" fmla="*/ 2030350 w 3715989"/>
              <a:gd name="connsiteY36" fmla="*/ 313282 h 5023045"/>
              <a:gd name="connsiteX37" fmla="*/ 2140261 w 3715989"/>
              <a:gd name="connsiteY37" fmla="*/ 69062 h 5023045"/>
              <a:gd name="connsiteX38" fmla="*/ 2005925 w 3715989"/>
              <a:gd name="connsiteY38" fmla="*/ 8008 h 5023045"/>
              <a:gd name="connsiteX39" fmla="*/ 1627342 w 3715989"/>
              <a:gd name="connsiteY39" fmla="*/ 215594 h 5023045"/>
              <a:gd name="connsiteX40" fmla="*/ 760265 w 3715989"/>
              <a:gd name="connsiteY40" fmla="*/ 435392 h 5023045"/>
              <a:gd name="connsiteX41" fmla="*/ 601555 w 3715989"/>
              <a:gd name="connsiteY41" fmla="*/ 154539 h 5023045"/>
              <a:gd name="connsiteX42" fmla="*/ 406256 w 3715989"/>
              <a:gd name="connsiteY42" fmla="*/ 130117 h 5023045"/>
              <a:gd name="connsiteX0" fmla="*/ 406256 w 3718230"/>
              <a:gd name="connsiteY0" fmla="*/ 130117 h 5023045"/>
              <a:gd name="connsiteX1" fmla="*/ 516148 w 3718230"/>
              <a:gd name="connsiteY1" fmla="*/ 532921 h 5023045"/>
              <a:gd name="connsiteX2" fmla="*/ 503995 w 3718230"/>
              <a:gd name="connsiteY2" fmla="*/ 899331 h 5023045"/>
              <a:gd name="connsiteX3" fmla="*/ 436452 w 3718230"/>
              <a:gd name="connsiteY3" fmla="*/ 1340916 h 5023045"/>
              <a:gd name="connsiteX4" fmla="*/ 320620 w 3718230"/>
              <a:gd name="connsiteY4" fmla="*/ 2242620 h 5023045"/>
              <a:gd name="connsiteX5" fmla="*/ 308408 w 3718230"/>
              <a:gd name="connsiteY5" fmla="*/ 2474628 h 5023045"/>
              <a:gd name="connsiteX6" fmla="*/ 100798 w 3718230"/>
              <a:gd name="connsiteY6" fmla="*/ 2987490 h 5023045"/>
              <a:gd name="connsiteX7" fmla="*/ 3099 w 3718230"/>
              <a:gd name="connsiteY7" fmla="*/ 3390453 h 5023045"/>
              <a:gd name="connsiteX8" fmla="*/ 39706 w 3718230"/>
              <a:gd name="connsiteY8" fmla="*/ 3948097 h 5023045"/>
              <a:gd name="connsiteX9" fmla="*/ 190249 w 3718230"/>
              <a:gd name="connsiteY9" fmla="*/ 4367357 h 5023045"/>
              <a:gd name="connsiteX10" fmla="*/ 585218 w 3718230"/>
              <a:gd name="connsiteY10" fmla="*/ 4623844 h 5023045"/>
              <a:gd name="connsiteX11" fmla="*/ 1039576 w 3718230"/>
              <a:gd name="connsiteY11" fmla="*/ 4772260 h 5023045"/>
              <a:gd name="connsiteX12" fmla="*/ 1370883 w 3718230"/>
              <a:gd name="connsiteY12" fmla="*/ 4880194 h 5023045"/>
              <a:gd name="connsiteX13" fmla="*/ 1892784 w 3718230"/>
              <a:gd name="connsiteY13" fmla="*/ 4953460 h 5023045"/>
              <a:gd name="connsiteX14" fmla="*/ 2532904 w 3718230"/>
              <a:gd name="connsiteY14" fmla="*/ 5020978 h 5023045"/>
              <a:gd name="connsiteX15" fmla="*/ 2888435 w 3718230"/>
              <a:gd name="connsiteY15" fmla="*/ 4999825 h 5023045"/>
              <a:gd name="connsiteX16" fmla="*/ 3001586 w 3718230"/>
              <a:gd name="connsiteY16" fmla="*/ 4940434 h 5023045"/>
              <a:gd name="connsiteX17" fmla="*/ 3096928 w 3718230"/>
              <a:gd name="connsiteY17" fmla="*/ 4843526 h 5023045"/>
              <a:gd name="connsiteX18" fmla="*/ 2878402 w 3718230"/>
              <a:gd name="connsiteY18" fmla="*/ 4971547 h 5023045"/>
              <a:gd name="connsiteX19" fmla="*/ 2446045 w 3718230"/>
              <a:gd name="connsiteY19" fmla="*/ 5012724 h 5023045"/>
              <a:gd name="connsiteX20" fmla="*/ 3441907 w 3718230"/>
              <a:gd name="connsiteY20" fmla="*/ 4821618 h 5023045"/>
              <a:gd name="connsiteX21" fmla="*/ 3711629 w 3718230"/>
              <a:gd name="connsiteY21" fmla="*/ 4343529 h 5023045"/>
              <a:gd name="connsiteX22" fmla="*/ 3574765 w 3718230"/>
              <a:gd name="connsiteY22" fmla="*/ 3910715 h 5023045"/>
              <a:gd name="connsiteX23" fmla="*/ 2941208 w 3718230"/>
              <a:gd name="connsiteY23" fmla="*/ 3686951 h 5023045"/>
              <a:gd name="connsiteX24" fmla="*/ 2166663 w 3718230"/>
              <a:gd name="connsiteY24" fmla="*/ 3489229 h 5023045"/>
              <a:gd name="connsiteX25" fmla="*/ 1617644 w 3718230"/>
              <a:gd name="connsiteY25" fmla="*/ 3356253 h 5023045"/>
              <a:gd name="connsiteX26" fmla="*/ 1089999 w 3718230"/>
              <a:gd name="connsiteY26" fmla="*/ 3048545 h 5023045"/>
              <a:gd name="connsiteX27" fmla="*/ 1260971 w 3718230"/>
              <a:gd name="connsiteY27" fmla="*/ 2804325 h 5023045"/>
              <a:gd name="connsiteX28" fmla="*/ 1297609 w 3718230"/>
              <a:gd name="connsiteY28" fmla="*/ 2560105 h 5023045"/>
              <a:gd name="connsiteX29" fmla="*/ 1138848 w 3718230"/>
              <a:gd name="connsiteY29" fmla="*/ 2474628 h 5023045"/>
              <a:gd name="connsiteX30" fmla="*/ 894601 w 3718230"/>
              <a:gd name="connsiteY30" fmla="*/ 2511261 h 5023045"/>
              <a:gd name="connsiteX31" fmla="*/ 699203 w 3718230"/>
              <a:gd name="connsiteY31" fmla="*/ 2315886 h 5023045"/>
              <a:gd name="connsiteX32" fmla="*/ 613786 w 3718230"/>
              <a:gd name="connsiteY32" fmla="*/ 1607626 h 5023045"/>
              <a:gd name="connsiteX33" fmla="*/ 735840 w 3718230"/>
              <a:gd name="connsiteY33" fmla="*/ 960465 h 5023045"/>
              <a:gd name="connsiteX34" fmla="*/ 1138848 w 3718230"/>
              <a:gd name="connsiteY34" fmla="*/ 691823 h 5023045"/>
              <a:gd name="connsiteX35" fmla="*/ 1651767 w 3718230"/>
              <a:gd name="connsiteY35" fmla="*/ 557502 h 5023045"/>
              <a:gd name="connsiteX36" fmla="*/ 2030350 w 3718230"/>
              <a:gd name="connsiteY36" fmla="*/ 313282 h 5023045"/>
              <a:gd name="connsiteX37" fmla="*/ 2140261 w 3718230"/>
              <a:gd name="connsiteY37" fmla="*/ 69062 h 5023045"/>
              <a:gd name="connsiteX38" fmla="*/ 2005925 w 3718230"/>
              <a:gd name="connsiteY38" fmla="*/ 8008 h 5023045"/>
              <a:gd name="connsiteX39" fmla="*/ 1627342 w 3718230"/>
              <a:gd name="connsiteY39" fmla="*/ 215594 h 5023045"/>
              <a:gd name="connsiteX40" fmla="*/ 760265 w 3718230"/>
              <a:gd name="connsiteY40" fmla="*/ 435392 h 5023045"/>
              <a:gd name="connsiteX41" fmla="*/ 601555 w 3718230"/>
              <a:gd name="connsiteY41" fmla="*/ 154539 h 5023045"/>
              <a:gd name="connsiteX42" fmla="*/ 406256 w 3718230"/>
              <a:gd name="connsiteY42" fmla="*/ 130117 h 5023045"/>
              <a:gd name="connsiteX0" fmla="*/ 406256 w 3717543"/>
              <a:gd name="connsiteY0" fmla="*/ 130117 h 5023045"/>
              <a:gd name="connsiteX1" fmla="*/ 516148 w 3717543"/>
              <a:gd name="connsiteY1" fmla="*/ 532921 h 5023045"/>
              <a:gd name="connsiteX2" fmla="*/ 503995 w 3717543"/>
              <a:gd name="connsiteY2" fmla="*/ 899331 h 5023045"/>
              <a:gd name="connsiteX3" fmla="*/ 436452 w 3717543"/>
              <a:gd name="connsiteY3" fmla="*/ 1340916 h 5023045"/>
              <a:gd name="connsiteX4" fmla="*/ 320620 w 3717543"/>
              <a:gd name="connsiteY4" fmla="*/ 2242620 h 5023045"/>
              <a:gd name="connsiteX5" fmla="*/ 308408 w 3717543"/>
              <a:gd name="connsiteY5" fmla="*/ 2474628 h 5023045"/>
              <a:gd name="connsiteX6" fmla="*/ 100798 w 3717543"/>
              <a:gd name="connsiteY6" fmla="*/ 2987490 h 5023045"/>
              <a:gd name="connsiteX7" fmla="*/ 3099 w 3717543"/>
              <a:gd name="connsiteY7" fmla="*/ 3390453 h 5023045"/>
              <a:gd name="connsiteX8" fmla="*/ 39706 w 3717543"/>
              <a:gd name="connsiteY8" fmla="*/ 3948097 h 5023045"/>
              <a:gd name="connsiteX9" fmla="*/ 190249 w 3717543"/>
              <a:gd name="connsiteY9" fmla="*/ 4367357 h 5023045"/>
              <a:gd name="connsiteX10" fmla="*/ 585218 w 3717543"/>
              <a:gd name="connsiteY10" fmla="*/ 4623844 h 5023045"/>
              <a:gd name="connsiteX11" fmla="*/ 1039576 w 3717543"/>
              <a:gd name="connsiteY11" fmla="*/ 4772260 h 5023045"/>
              <a:gd name="connsiteX12" fmla="*/ 1370883 w 3717543"/>
              <a:gd name="connsiteY12" fmla="*/ 4880194 h 5023045"/>
              <a:gd name="connsiteX13" fmla="*/ 1892784 w 3717543"/>
              <a:gd name="connsiteY13" fmla="*/ 4953460 h 5023045"/>
              <a:gd name="connsiteX14" fmla="*/ 2532904 w 3717543"/>
              <a:gd name="connsiteY14" fmla="*/ 5020978 h 5023045"/>
              <a:gd name="connsiteX15" fmla="*/ 2888435 w 3717543"/>
              <a:gd name="connsiteY15" fmla="*/ 4999825 h 5023045"/>
              <a:gd name="connsiteX16" fmla="*/ 3001586 w 3717543"/>
              <a:gd name="connsiteY16" fmla="*/ 4940434 h 5023045"/>
              <a:gd name="connsiteX17" fmla="*/ 3096928 w 3717543"/>
              <a:gd name="connsiteY17" fmla="*/ 4843526 h 5023045"/>
              <a:gd name="connsiteX18" fmla="*/ 2878402 w 3717543"/>
              <a:gd name="connsiteY18" fmla="*/ 4971547 h 5023045"/>
              <a:gd name="connsiteX19" fmla="*/ 2446045 w 3717543"/>
              <a:gd name="connsiteY19" fmla="*/ 5012724 h 5023045"/>
              <a:gd name="connsiteX20" fmla="*/ 3441907 w 3717543"/>
              <a:gd name="connsiteY20" fmla="*/ 4821618 h 5023045"/>
              <a:gd name="connsiteX21" fmla="*/ 3711629 w 3717543"/>
              <a:gd name="connsiteY21" fmla="*/ 4343529 h 5023045"/>
              <a:gd name="connsiteX22" fmla="*/ 3574765 w 3717543"/>
              <a:gd name="connsiteY22" fmla="*/ 3910715 h 5023045"/>
              <a:gd name="connsiteX23" fmla="*/ 2990620 w 3717543"/>
              <a:gd name="connsiteY23" fmla="*/ 3621068 h 5023045"/>
              <a:gd name="connsiteX24" fmla="*/ 2166663 w 3717543"/>
              <a:gd name="connsiteY24" fmla="*/ 3489229 h 5023045"/>
              <a:gd name="connsiteX25" fmla="*/ 1617644 w 3717543"/>
              <a:gd name="connsiteY25" fmla="*/ 3356253 h 5023045"/>
              <a:gd name="connsiteX26" fmla="*/ 1089999 w 3717543"/>
              <a:gd name="connsiteY26" fmla="*/ 3048545 h 5023045"/>
              <a:gd name="connsiteX27" fmla="*/ 1260971 w 3717543"/>
              <a:gd name="connsiteY27" fmla="*/ 2804325 h 5023045"/>
              <a:gd name="connsiteX28" fmla="*/ 1297609 w 3717543"/>
              <a:gd name="connsiteY28" fmla="*/ 2560105 h 5023045"/>
              <a:gd name="connsiteX29" fmla="*/ 1138848 w 3717543"/>
              <a:gd name="connsiteY29" fmla="*/ 2474628 h 5023045"/>
              <a:gd name="connsiteX30" fmla="*/ 894601 w 3717543"/>
              <a:gd name="connsiteY30" fmla="*/ 2511261 h 5023045"/>
              <a:gd name="connsiteX31" fmla="*/ 699203 w 3717543"/>
              <a:gd name="connsiteY31" fmla="*/ 2315886 h 5023045"/>
              <a:gd name="connsiteX32" fmla="*/ 613786 w 3717543"/>
              <a:gd name="connsiteY32" fmla="*/ 1607626 h 5023045"/>
              <a:gd name="connsiteX33" fmla="*/ 735840 w 3717543"/>
              <a:gd name="connsiteY33" fmla="*/ 960465 h 5023045"/>
              <a:gd name="connsiteX34" fmla="*/ 1138848 w 3717543"/>
              <a:gd name="connsiteY34" fmla="*/ 691823 h 5023045"/>
              <a:gd name="connsiteX35" fmla="*/ 1651767 w 3717543"/>
              <a:gd name="connsiteY35" fmla="*/ 557502 h 5023045"/>
              <a:gd name="connsiteX36" fmla="*/ 2030350 w 3717543"/>
              <a:gd name="connsiteY36" fmla="*/ 313282 h 5023045"/>
              <a:gd name="connsiteX37" fmla="*/ 2140261 w 3717543"/>
              <a:gd name="connsiteY37" fmla="*/ 69062 h 5023045"/>
              <a:gd name="connsiteX38" fmla="*/ 2005925 w 3717543"/>
              <a:gd name="connsiteY38" fmla="*/ 8008 h 5023045"/>
              <a:gd name="connsiteX39" fmla="*/ 1627342 w 3717543"/>
              <a:gd name="connsiteY39" fmla="*/ 215594 h 5023045"/>
              <a:gd name="connsiteX40" fmla="*/ 760265 w 3717543"/>
              <a:gd name="connsiteY40" fmla="*/ 435392 h 5023045"/>
              <a:gd name="connsiteX41" fmla="*/ 601555 w 3717543"/>
              <a:gd name="connsiteY41" fmla="*/ 154539 h 5023045"/>
              <a:gd name="connsiteX42" fmla="*/ 406256 w 3717543"/>
              <a:gd name="connsiteY42" fmla="*/ 130117 h 5023045"/>
              <a:gd name="connsiteX0" fmla="*/ 406256 w 3717543"/>
              <a:gd name="connsiteY0" fmla="*/ 130117 h 5023045"/>
              <a:gd name="connsiteX1" fmla="*/ 516148 w 3717543"/>
              <a:gd name="connsiteY1" fmla="*/ 532921 h 5023045"/>
              <a:gd name="connsiteX2" fmla="*/ 503995 w 3717543"/>
              <a:gd name="connsiteY2" fmla="*/ 899331 h 5023045"/>
              <a:gd name="connsiteX3" fmla="*/ 436452 w 3717543"/>
              <a:gd name="connsiteY3" fmla="*/ 1340916 h 5023045"/>
              <a:gd name="connsiteX4" fmla="*/ 320620 w 3717543"/>
              <a:gd name="connsiteY4" fmla="*/ 2242620 h 5023045"/>
              <a:gd name="connsiteX5" fmla="*/ 308408 w 3717543"/>
              <a:gd name="connsiteY5" fmla="*/ 2474628 h 5023045"/>
              <a:gd name="connsiteX6" fmla="*/ 100798 w 3717543"/>
              <a:gd name="connsiteY6" fmla="*/ 2987490 h 5023045"/>
              <a:gd name="connsiteX7" fmla="*/ 3099 w 3717543"/>
              <a:gd name="connsiteY7" fmla="*/ 3390453 h 5023045"/>
              <a:gd name="connsiteX8" fmla="*/ 39706 w 3717543"/>
              <a:gd name="connsiteY8" fmla="*/ 3948097 h 5023045"/>
              <a:gd name="connsiteX9" fmla="*/ 190249 w 3717543"/>
              <a:gd name="connsiteY9" fmla="*/ 4367357 h 5023045"/>
              <a:gd name="connsiteX10" fmla="*/ 585218 w 3717543"/>
              <a:gd name="connsiteY10" fmla="*/ 4623844 h 5023045"/>
              <a:gd name="connsiteX11" fmla="*/ 1039576 w 3717543"/>
              <a:gd name="connsiteY11" fmla="*/ 4772260 h 5023045"/>
              <a:gd name="connsiteX12" fmla="*/ 1370883 w 3717543"/>
              <a:gd name="connsiteY12" fmla="*/ 4880194 h 5023045"/>
              <a:gd name="connsiteX13" fmla="*/ 1892784 w 3717543"/>
              <a:gd name="connsiteY13" fmla="*/ 4953460 h 5023045"/>
              <a:gd name="connsiteX14" fmla="*/ 2532904 w 3717543"/>
              <a:gd name="connsiteY14" fmla="*/ 5020978 h 5023045"/>
              <a:gd name="connsiteX15" fmla="*/ 2888435 w 3717543"/>
              <a:gd name="connsiteY15" fmla="*/ 4999825 h 5023045"/>
              <a:gd name="connsiteX16" fmla="*/ 3001586 w 3717543"/>
              <a:gd name="connsiteY16" fmla="*/ 4940434 h 5023045"/>
              <a:gd name="connsiteX17" fmla="*/ 3096928 w 3717543"/>
              <a:gd name="connsiteY17" fmla="*/ 4843526 h 5023045"/>
              <a:gd name="connsiteX18" fmla="*/ 2878402 w 3717543"/>
              <a:gd name="connsiteY18" fmla="*/ 4971547 h 5023045"/>
              <a:gd name="connsiteX19" fmla="*/ 2446045 w 3717543"/>
              <a:gd name="connsiteY19" fmla="*/ 5012724 h 5023045"/>
              <a:gd name="connsiteX20" fmla="*/ 3441907 w 3717543"/>
              <a:gd name="connsiteY20" fmla="*/ 4821618 h 5023045"/>
              <a:gd name="connsiteX21" fmla="*/ 3711629 w 3717543"/>
              <a:gd name="connsiteY21" fmla="*/ 4343529 h 5023045"/>
              <a:gd name="connsiteX22" fmla="*/ 3574764 w 3717543"/>
              <a:gd name="connsiteY22" fmla="*/ 3861302 h 5023045"/>
              <a:gd name="connsiteX23" fmla="*/ 2990620 w 3717543"/>
              <a:gd name="connsiteY23" fmla="*/ 3621068 h 5023045"/>
              <a:gd name="connsiteX24" fmla="*/ 2166663 w 3717543"/>
              <a:gd name="connsiteY24" fmla="*/ 3489229 h 5023045"/>
              <a:gd name="connsiteX25" fmla="*/ 1617644 w 3717543"/>
              <a:gd name="connsiteY25" fmla="*/ 3356253 h 5023045"/>
              <a:gd name="connsiteX26" fmla="*/ 1089999 w 3717543"/>
              <a:gd name="connsiteY26" fmla="*/ 3048545 h 5023045"/>
              <a:gd name="connsiteX27" fmla="*/ 1260971 w 3717543"/>
              <a:gd name="connsiteY27" fmla="*/ 2804325 h 5023045"/>
              <a:gd name="connsiteX28" fmla="*/ 1297609 w 3717543"/>
              <a:gd name="connsiteY28" fmla="*/ 2560105 h 5023045"/>
              <a:gd name="connsiteX29" fmla="*/ 1138848 w 3717543"/>
              <a:gd name="connsiteY29" fmla="*/ 2474628 h 5023045"/>
              <a:gd name="connsiteX30" fmla="*/ 894601 w 3717543"/>
              <a:gd name="connsiteY30" fmla="*/ 2511261 h 5023045"/>
              <a:gd name="connsiteX31" fmla="*/ 699203 w 3717543"/>
              <a:gd name="connsiteY31" fmla="*/ 2315886 h 5023045"/>
              <a:gd name="connsiteX32" fmla="*/ 613786 w 3717543"/>
              <a:gd name="connsiteY32" fmla="*/ 1607626 h 5023045"/>
              <a:gd name="connsiteX33" fmla="*/ 735840 w 3717543"/>
              <a:gd name="connsiteY33" fmla="*/ 960465 h 5023045"/>
              <a:gd name="connsiteX34" fmla="*/ 1138848 w 3717543"/>
              <a:gd name="connsiteY34" fmla="*/ 691823 h 5023045"/>
              <a:gd name="connsiteX35" fmla="*/ 1651767 w 3717543"/>
              <a:gd name="connsiteY35" fmla="*/ 557502 h 5023045"/>
              <a:gd name="connsiteX36" fmla="*/ 2030350 w 3717543"/>
              <a:gd name="connsiteY36" fmla="*/ 313282 h 5023045"/>
              <a:gd name="connsiteX37" fmla="*/ 2140261 w 3717543"/>
              <a:gd name="connsiteY37" fmla="*/ 69062 h 5023045"/>
              <a:gd name="connsiteX38" fmla="*/ 2005925 w 3717543"/>
              <a:gd name="connsiteY38" fmla="*/ 8008 h 5023045"/>
              <a:gd name="connsiteX39" fmla="*/ 1627342 w 3717543"/>
              <a:gd name="connsiteY39" fmla="*/ 215594 h 5023045"/>
              <a:gd name="connsiteX40" fmla="*/ 760265 w 3717543"/>
              <a:gd name="connsiteY40" fmla="*/ 435392 h 5023045"/>
              <a:gd name="connsiteX41" fmla="*/ 601555 w 3717543"/>
              <a:gd name="connsiteY41" fmla="*/ 154539 h 5023045"/>
              <a:gd name="connsiteX42" fmla="*/ 406256 w 3717543"/>
              <a:gd name="connsiteY42" fmla="*/ 130117 h 5023045"/>
              <a:gd name="connsiteX0" fmla="*/ 406256 w 3715278"/>
              <a:gd name="connsiteY0" fmla="*/ 130117 h 5023045"/>
              <a:gd name="connsiteX1" fmla="*/ 516148 w 3715278"/>
              <a:gd name="connsiteY1" fmla="*/ 532921 h 5023045"/>
              <a:gd name="connsiteX2" fmla="*/ 503995 w 3715278"/>
              <a:gd name="connsiteY2" fmla="*/ 899331 h 5023045"/>
              <a:gd name="connsiteX3" fmla="*/ 436452 w 3715278"/>
              <a:gd name="connsiteY3" fmla="*/ 1340916 h 5023045"/>
              <a:gd name="connsiteX4" fmla="*/ 320620 w 3715278"/>
              <a:gd name="connsiteY4" fmla="*/ 2242620 h 5023045"/>
              <a:gd name="connsiteX5" fmla="*/ 308408 w 3715278"/>
              <a:gd name="connsiteY5" fmla="*/ 2474628 h 5023045"/>
              <a:gd name="connsiteX6" fmla="*/ 100798 w 3715278"/>
              <a:gd name="connsiteY6" fmla="*/ 2987490 h 5023045"/>
              <a:gd name="connsiteX7" fmla="*/ 3099 w 3715278"/>
              <a:gd name="connsiteY7" fmla="*/ 3390453 h 5023045"/>
              <a:gd name="connsiteX8" fmla="*/ 39706 w 3715278"/>
              <a:gd name="connsiteY8" fmla="*/ 3948097 h 5023045"/>
              <a:gd name="connsiteX9" fmla="*/ 190249 w 3715278"/>
              <a:gd name="connsiteY9" fmla="*/ 4367357 h 5023045"/>
              <a:gd name="connsiteX10" fmla="*/ 585218 w 3715278"/>
              <a:gd name="connsiteY10" fmla="*/ 4623844 h 5023045"/>
              <a:gd name="connsiteX11" fmla="*/ 1039576 w 3715278"/>
              <a:gd name="connsiteY11" fmla="*/ 4772260 h 5023045"/>
              <a:gd name="connsiteX12" fmla="*/ 1370883 w 3715278"/>
              <a:gd name="connsiteY12" fmla="*/ 4880194 h 5023045"/>
              <a:gd name="connsiteX13" fmla="*/ 1892784 w 3715278"/>
              <a:gd name="connsiteY13" fmla="*/ 4953460 h 5023045"/>
              <a:gd name="connsiteX14" fmla="*/ 2532904 w 3715278"/>
              <a:gd name="connsiteY14" fmla="*/ 5020978 h 5023045"/>
              <a:gd name="connsiteX15" fmla="*/ 2888435 w 3715278"/>
              <a:gd name="connsiteY15" fmla="*/ 4999825 h 5023045"/>
              <a:gd name="connsiteX16" fmla="*/ 3001586 w 3715278"/>
              <a:gd name="connsiteY16" fmla="*/ 4940434 h 5023045"/>
              <a:gd name="connsiteX17" fmla="*/ 3096928 w 3715278"/>
              <a:gd name="connsiteY17" fmla="*/ 4843526 h 5023045"/>
              <a:gd name="connsiteX18" fmla="*/ 2878402 w 3715278"/>
              <a:gd name="connsiteY18" fmla="*/ 4971547 h 5023045"/>
              <a:gd name="connsiteX19" fmla="*/ 2446045 w 3715278"/>
              <a:gd name="connsiteY19" fmla="*/ 5012724 h 5023045"/>
              <a:gd name="connsiteX20" fmla="*/ 3441907 w 3715278"/>
              <a:gd name="connsiteY20" fmla="*/ 4821618 h 5023045"/>
              <a:gd name="connsiteX21" fmla="*/ 3711629 w 3715278"/>
              <a:gd name="connsiteY21" fmla="*/ 4343529 h 5023045"/>
              <a:gd name="connsiteX22" fmla="*/ 3574764 w 3715278"/>
              <a:gd name="connsiteY22" fmla="*/ 3861302 h 5023045"/>
              <a:gd name="connsiteX23" fmla="*/ 3254152 w 3715278"/>
              <a:gd name="connsiteY23" fmla="*/ 3456361 h 5023045"/>
              <a:gd name="connsiteX24" fmla="*/ 2166663 w 3715278"/>
              <a:gd name="connsiteY24" fmla="*/ 3489229 h 5023045"/>
              <a:gd name="connsiteX25" fmla="*/ 1617644 w 3715278"/>
              <a:gd name="connsiteY25" fmla="*/ 3356253 h 5023045"/>
              <a:gd name="connsiteX26" fmla="*/ 1089999 w 3715278"/>
              <a:gd name="connsiteY26" fmla="*/ 3048545 h 5023045"/>
              <a:gd name="connsiteX27" fmla="*/ 1260971 w 3715278"/>
              <a:gd name="connsiteY27" fmla="*/ 2804325 h 5023045"/>
              <a:gd name="connsiteX28" fmla="*/ 1297609 w 3715278"/>
              <a:gd name="connsiteY28" fmla="*/ 2560105 h 5023045"/>
              <a:gd name="connsiteX29" fmla="*/ 1138848 w 3715278"/>
              <a:gd name="connsiteY29" fmla="*/ 2474628 h 5023045"/>
              <a:gd name="connsiteX30" fmla="*/ 894601 w 3715278"/>
              <a:gd name="connsiteY30" fmla="*/ 2511261 h 5023045"/>
              <a:gd name="connsiteX31" fmla="*/ 699203 w 3715278"/>
              <a:gd name="connsiteY31" fmla="*/ 2315886 h 5023045"/>
              <a:gd name="connsiteX32" fmla="*/ 613786 w 3715278"/>
              <a:gd name="connsiteY32" fmla="*/ 1607626 h 5023045"/>
              <a:gd name="connsiteX33" fmla="*/ 735840 w 3715278"/>
              <a:gd name="connsiteY33" fmla="*/ 960465 h 5023045"/>
              <a:gd name="connsiteX34" fmla="*/ 1138848 w 3715278"/>
              <a:gd name="connsiteY34" fmla="*/ 691823 h 5023045"/>
              <a:gd name="connsiteX35" fmla="*/ 1651767 w 3715278"/>
              <a:gd name="connsiteY35" fmla="*/ 557502 h 5023045"/>
              <a:gd name="connsiteX36" fmla="*/ 2030350 w 3715278"/>
              <a:gd name="connsiteY36" fmla="*/ 313282 h 5023045"/>
              <a:gd name="connsiteX37" fmla="*/ 2140261 w 3715278"/>
              <a:gd name="connsiteY37" fmla="*/ 69062 h 5023045"/>
              <a:gd name="connsiteX38" fmla="*/ 2005925 w 3715278"/>
              <a:gd name="connsiteY38" fmla="*/ 8008 h 5023045"/>
              <a:gd name="connsiteX39" fmla="*/ 1627342 w 3715278"/>
              <a:gd name="connsiteY39" fmla="*/ 215594 h 5023045"/>
              <a:gd name="connsiteX40" fmla="*/ 760265 w 3715278"/>
              <a:gd name="connsiteY40" fmla="*/ 435392 h 5023045"/>
              <a:gd name="connsiteX41" fmla="*/ 601555 w 3715278"/>
              <a:gd name="connsiteY41" fmla="*/ 154539 h 5023045"/>
              <a:gd name="connsiteX42" fmla="*/ 406256 w 3715278"/>
              <a:gd name="connsiteY42" fmla="*/ 130117 h 5023045"/>
              <a:gd name="connsiteX0" fmla="*/ 406256 w 3984486"/>
              <a:gd name="connsiteY0" fmla="*/ 130117 h 5023045"/>
              <a:gd name="connsiteX1" fmla="*/ 516148 w 3984486"/>
              <a:gd name="connsiteY1" fmla="*/ 532921 h 5023045"/>
              <a:gd name="connsiteX2" fmla="*/ 503995 w 3984486"/>
              <a:gd name="connsiteY2" fmla="*/ 899331 h 5023045"/>
              <a:gd name="connsiteX3" fmla="*/ 436452 w 3984486"/>
              <a:gd name="connsiteY3" fmla="*/ 1340916 h 5023045"/>
              <a:gd name="connsiteX4" fmla="*/ 320620 w 3984486"/>
              <a:gd name="connsiteY4" fmla="*/ 2242620 h 5023045"/>
              <a:gd name="connsiteX5" fmla="*/ 308408 w 3984486"/>
              <a:gd name="connsiteY5" fmla="*/ 2474628 h 5023045"/>
              <a:gd name="connsiteX6" fmla="*/ 100798 w 3984486"/>
              <a:gd name="connsiteY6" fmla="*/ 2987490 h 5023045"/>
              <a:gd name="connsiteX7" fmla="*/ 3099 w 3984486"/>
              <a:gd name="connsiteY7" fmla="*/ 3390453 h 5023045"/>
              <a:gd name="connsiteX8" fmla="*/ 39706 w 3984486"/>
              <a:gd name="connsiteY8" fmla="*/ 3948097 h 5023045"/>
              <a:gd name="connsiteX9" fmla="*/ 190249 w 3984486"/>
              <a:gd name="connsiteY9" fmla="*/ 4367357 h 5023045"/>
              <a:gd name="connsiteX10" fmla="*/ 585218 w 3984486"/>
              <a:gd name="connsiteY10" fmla="*/ 4623844 h 5023045"/>
              <a:gd name="connsiteX11" fmla="*/ 1039576 w 3984486"/>
              <a:gd name="connsiteY11" fmla="*/ 4772260 h 5023045"/>
              <a:gd name="connsiteX12" fmla="*/ 1370883 w 3984486"/>
              <a:gd name="connsiteY12" fmla="*/ 4880194 h 5023045"/>
              <a:gd name="connsiteX13" fmla="*/ 1892784 w 3984486"/>
              <a:gd name="connsiteY13" fmla="*/ 4953460 h 5023045"/>
              <a:gd name="connsiteX14" fmla="*/ 2532904 w 3984486"/>
              <a:gd name="connsiteY14" fmla="*/ 5020978 h 5023045"/>
              <a:gd name="connsiteX15" fmla="*/ 2888435 w 3984486"/>
              <a:gd name="connsiteY15" fmla="*/ 4999825 h 5023045"/>
              <a:gd name="connsiteX16" fmla="*/ 3001586 w 3984486"/>
              <a:gd name="connsiteY16" fmla="*/ 4940434 h 5023045"/>
              <a:gd name="connsiteX17" fmla="*/ 3096928 w 3984486"/>
              <a:gd name="connsiteY17" fmla="*/ 4843526 h 5023045"/>
              <a:gd name="connsiteX18" fmla="*/ 2878402 w 3984486"/>
              <a:gd name="connsiteY18" fmla="*/ 4971547 h 5023045"/>
              <a:gd name="connsiteX19" fmla="*/ 2446045 w 3984486"/>
              <a:gd name="connsiteY19" fmla="*/ 5012724 h 5023045"/>
              <a:gd name="connsiteX20" fmla="*/ 3441907 w 3984486"/>
              <a:gd name="connsiteY20" fmla="*/ 4821618 h 5023045"/>
              <a:gd name="connsiteX21" fmla="*/ 3711629 w 3984486"/>
              <a:gd name="connsiteY21" fmla="*/ 4343529 h 5023045"/>
              <a:gd name="connsiteX22" fmla="*/ 3970062 w 3984486"/>
              <a:gd name="connsiteY22" fmla="*/ 3663654 h 5023045"/>
              <a:gd name="connsiteX23" fmla="*/ 3254152 w 3984486"/>
              <a:gd name="connsiteY23" fmla="*/ 3456361 h 5023045"/>
              <a:gd name="connsiteX24" fmla="*/ 2166663 w 3984486"/>
              <a:gd name="connsiteY24" fmla="*/ 3489229 h 5023045"/>
              <a:gd name="connsiteX25" fmla="*/ 1617644 w 3984486"/>
              <a:gd name="connsiteY25" fmla="*/ 3356253 h 5023045"/>
              <a:gd name="connsiteX26" fmla="*/ 1089999 w 3984486"/>
              <a:gd name="connsiteY26" fmla="*/ 3048545 h 5023045"/>
              <a:gd name="connsiteX27" fmla="*/ 1260971 w 3984486"/>
              <a:gd name="connsiteY27" fmla="*/ 2804325 h 5023045"/>
              <a:gd name="connsiteX28" fmla="*/ 1297609 w 3984486"/>
              <a:gd name="connsiteY28" fmla="*/ 2560105 h 5023045"/>
              <a:gd name="connsiteX29" fmla="*/ 1138848 w 3984486"/>
              <a:gd name="connsiteY29" fmla="*/ 2474628 h 5023045"/>
              <a:gd name="connsiteX30" fmla="*/ 894601 w 3984486"/>
              <a:gd name="connsiteY30" fmla="*/ 2511261 h 5023045"/>
              <a:gd name="connsiteX31" fmla="*/ 699203 w 3984486"/>
              <a:gd name="connsiteY31" fmla="*/ 2315886 h 5023045"/>
              <a:gd name="connsiteX32" fmla="*/ 613786 w 3984486"/>
              <a:gd name="connsiteY32" fmla="*/ 1607626 h 5023045"/>
              <a:gd name="connsiteX33" fmla="*/ 735840 w 3984486"/>
              <a:gd name="connsiteY33" fmla="*/ 960465 h 5023045"/>
              <a:gd name="connsiteX34" fmla="*/ 1138848 w 3984486"/>
              <a:gd name="connsiteY34" fmla="*/ 691823 h 5023045"/>
              <a:gd name="connsiteX35" fmla="*/ 1651767 w 3984486"/>
              <a:gd name="connsiteY35" fmla="*/ 557502 h 5023045"/>
              <a:gd name="connsiteX36" fmla="*/ 2030350 w 3984486"/>
              <a:gd name="connsiteY36" fmla="*/ 313282 h 5023045"/>
              <a:gd name="connsiteX37" fmla="*/ 2140261 w 3984486"/>
              <a:gd name="connsiteY37" fmla="*/ 69062 h 5023045"/>
              <a:gd name="connsiteX38" fmla="*/ 2005925 w 3984486"/>
              <a:gd name="connsiteY38" fmla="*/ 8008 h 5023045"/>
              <a:gd name="connsiteX39" fmla="*/ 1627342 w 3984486"/>
              <a:gd name="connsiteY39" fmla="*/ 215594 h 5023045"/>
              <a:gd name="connsiteX40" fmla="*/ 760265 w 3984486"/>
              <a:gd name="connsiteY40" fmla="*/ 435392 h 5023045"/>
              <a:gd name="connsiteX41" fmla="*/ 601555 w 3984486"/>
              <a:gd name="connsiteY41" fmla="*/ 154539 h 5023045"/>
              <a:gd name="connsiteX42" fmla="*/ 406256 w 3984486"/>
              <a:gd name="connsiteY42" fmla="*/ 130117 h 5023045"/>
              <a:gd name="connsiteX0" fmla="*/ 406256 w 4185697"/>
              <a:gd name="connsiteY0" fmla="*/ 130117 h 5023045"/>
              <a:gd name="connsiteX1" fmla="*/ 516148 w 4185697"/>
              <a:gd name="connsiteY1" fmla="*/ 532921 h 5023045"/>
              <a:gd name="connsiteX2" fmla="*/ 503995 w 4185697"/>
              <a:gd name="connsiteY2" fmla="*/ 899331 h 5023045"/>
              <a:gd name="connsiteX3" fmla="*/ 436452 w 4185697"/>
              <a:gd name="connsiteY3" fmla="*/ 1340916 h 5023045"/>
              <a:gd name="connsiteX4" fmla="*/ 320620 w 4185697"/>
              <a:gd name="connsiteY4" fmla="*/ 2242620 h 5023045"/>
              <a:gd name="connsiteX5" fmla="*/ 308408 w 4185697"/>
              <a:gd name="connsiteY5" fmla="*/ 2474628 h 5023045"/>
              <a:gd name="connsiteX6" fmla="*/ 100798 w 4185697"/>
              <a:gd name="connsiteY6" fmla="*/ 2987490 h 5023045"/>
              <a:gd name="connsiteX7" fmla="*/ 3099 w 4185697"/>
              <a:gd name="connsiteY7" fmla="*/ 3390453 h 5023045"/>
              <a:gd name="connsiteX8" fmla="*/ 39706 w 4185697"/>
              <a:gd name="connsiteY8" fmla="*/ 3948097 h 5023045"/>
              <a:gd name="connsiteX9" fmla="*/ 190249 w 4185697"/>
              <a:gd name="connsiteY9" fmla="*/ 4367357 h 5023045"/>
              <a:gd name="connsiteX10" fmla="*/ 585218 w 4185697"/>
              <a:gd name="connsiteY10" fmla="*/ 4623844 h 5023045"/>
              <a:gd name="connsiteX11" fmla="*/ 1039576 w 4185697"/>
              <a:gd name="connsiteY11" fmla="*/ 4772260 h 5023045"/>
              <a:gd name="connsiteX12" fmla="*/ 1370883 w 4185697"/>
              <a:gd name="connsiteY12" fmla="*/ 4880194 h 5023045"/>
              <a:gd name="connsiteX13" fmla="*/ 1892784 w 4185697"/>
              <a:gd name="connsiteY13" fmla="*/ 4953460 h 5023045"/>
              <a:gd name="connsiteX14" fmla="*/ 2532904 w 4185697"/>
              <a:gd name="connsiteY14" fmla="*/ 5020978 h 5023045"/>
              <a:gd name="connsiteX15" fmla="*/ 2888435 w 4185697"/>
              <a:gd name="connsiteY15" fmla="*/ 4999825 h 5023045"/>
              <a:gd name="connsiteX16" fmla="*/ 3001586 w 4185697"/>
              <a:gd name="connsiteY16" fmla="*/ 4940434 h 5023045"/>
              <a:gd name="connsiteX17" fmla="*/ 3096928 w 4185697"/>
              <a:gd name="connsiteY17" fmla="*/ 4843526 h 5023045"/>
              <a:gd name="connsiteX18" fmla="*/ 2878402 w 4185697"/>
              <a:gd name="connsiteY18" fmla="*/ 4971547 h 5023045"/>
              <a:gd name="connsiteX19" fmla="*/ 2446045 w 4185697"/>
              <a:gd name="connsiteY19" fmla="*/ 5012724 h 5023045"/>
              <a:gd name="connsiteX20" fmla="*/ 3441907 w 4185697"/>
              <a:gd name="connsiteY20" fmla="*/ 4821618 h 5023045"/>
              <a:gd name="connsiteX21" fmla="*/ 4156339 w 4185697"/>
              <a:gd name="connsiteY21" fmla="*/ 4360000 h 5023045"/>
              <a:gd name="connsiteX22" fmla="*/ 3970062 w 4185697"/>
              <a:gd name="connsiteY22" fmla="*/ 3663654 h 5023045"/>
              <a:gd name="connsiteX23" fmla="*/ 3254152 w 4185697"/>
              <a:gd name="connsiteY23" fmla="*/ 3456361 h 5023045"/>
              <a:gd name="connsiteX24" fmla="*/ 2166663 w 4185697"/>
              <a:gd name="connsiteY24" fmla="*/ 3489229 h 5023045"/>
              <a:gd name="connsiteX25" fmla="*/ 1617644 w 4185697"/>
              <a:gd name="connsiteY25" fmla="*/ 3356253 h 5023045"/>
              <a:gd name="connsiteX26" fmla="*/ 1089999 w 4185697"/>
              <a:gd name="connsiteY26" fmla="*/ 3048545 h 5023045"/>
              <a:gd name="connsiteX27" fmla="*/ 1260971 w 4185697"/>
              <a:gd name="connsiteY27" fmla="*/ 2804325 h 5023045"/>
              <a:gd name="connsiteX28" fmla="*/ 1297609 w 4185697"/>
              <a:gd name="connsiteY28" fmla="*/ 2560105 h 5023045"/>
              <a:gd name="connsiteX29" fmla="*/ 1138848 w 4185697"/>
              <a:gd name="connsiteY29" fmla="*/ 2474628 h 5023045"/>
              <a:gd name="connsiteX30" fmla="*/ 894601 w 4185697"/>
              <a:gd name="connsiteY30" fmla="*/ 2511261 h 5023045"/>
              <a:gd name="connsiteX31" fmla="*/ 699203 w 4185697"/>
              <a:gd name="connsiteY31" fmla="*/ 2315886 h 5023045"/>
              <a:gd name="connsiteX32" fmla="*/ 613786 w 4185697"/>
              <a:gd name="connsiteY32" fmla="*/ 1607626 h 5023045"/>
              <a:gd name="connsiteX33" fmla="*/ 735840 w 4185697"/>
              <a:gd name="connsiteY33" fmla="*/ 960465 h 5023045"/>
              <a:gd name="connsiteX34" fmla="*/ 1138848 w 4185697"/>
              <a:gd name="connsiteY34" fmla="*/ 691823 h 5023045"/>
              <a:gd name="connsiteX35" fmla="*/ 1651767 w 4185697"/>
              <a:gd name="connsiteY35" fmla="*/ 557502 h 5023045"/>
              <a:gd name="connsiteX36" fmla="*/ 2030350 w 4185697"/>
              <a:gd name="connsiteY36" fmla="*/ 313282 h 5023045"/>
              <a:gd name="connsiteX37" fmla="*/ 2140261 w 4185697"/>
              <a:gd name="connsiteY37" fmla="*/ 69062 h 5023045"/>
              <a:gd name="connsiteX38" fmla="*/ 2005925 w 4185697"/>
              <a:gd name="connsiteY38" fmla="*/ 8008 h 5023045"/>
              <a:gd name="connsiteX39" fmla="*/ 1627342 w 4185697"/>
              <a:gd name="connsiteY39" fmla="*/ 215594 h 5023045"/>
              <a:gd name="connsiteX40" fmla="*/ 760265 w 4185697"/>
              <a:gd name="connsiteY40" fmla="*/ 435392 h 5023045"/>
              <a:gd name="connsiteX41" fmla="*/ 601555 w 4185697"/>
              <a:gd name="connsiteY41" fmla="*/ 154539 h 5023045"/>
              <a:gd name="connsiteX42" fmla="*/ 406256 w 4185697"/>
              <a:gd name="connsiteY42" fmla="*/ 130117 h 5023045"/>
              <a:gd name="connsiteX0" fmla="*/ 406256 w 4177926"/>
              <a:gd name="connsiteY0" fmla="*/ 130117 h 5023045"/>
              <a:gd name="connsiteX1" fmla="*/ 516148 w 4177926"/>
              <a:gd name="connsiteY1" fmla="*/ 532921 h 5023045"/>
              <a:gd name="connsiteX2" fmla="*/ 503995 w 4177926"/>
              <a:gd name="connsiteY2" fmla="*/ 899331 h 5023045"/>
              <a:gd name="connsiteX3" fmla="*/ 436452 w 4177926"/>
              <a:gd name="connsiteY3" fmla="*/ 1340916 h 5023045"/>
              <a:gd name="connsiteX4" fmla="*/ 320620 w 4177926"/>
              <a:gd name="connsiteY4" fmla="*/ 2242620 h 5023045"/>
              <a:gd name="connsiteX5" fmla="*/ 308408 w 4177926"/>
              <a:gd name="connsiteY5" fmla="*/ 2474628 h 5023045"/>
              <a:gd name="connsiteX6" fmla="*/ 100798 w 4177926"/>
              <a:gd name="connsiteY6" fmla="*/ 2987490 h 5023045"/>
              <a:gd name="connsiteX7" fmla="*/ 3099 w 4177926"/>
              <a:gd name="connsiteY7" fmla="*/ 3390453 h 5023045"/>
              <a:gd name="connsiteX8" fmla="*/ 39706 w 4177926"/>
              <a:gd name="connsiteY8" fmla="*/ 3948097 h 5023045"/>
              <a:gd name="connsiteX9" fmla="*/ 190249 w 4177926"/>
              <a:gd name="connsiteY9" fmla="*/ 4367357 h 5023045"/>
              <a:gd name="connsiteX10" fmla="*/ 585218 w 4177926"/>
              <a:gd name="connsiteY10" fmla="*/ 4623844 h 5023045"/>
              <a:gd name="connsiteX11" fmla="*/ 1039576 w 4177926"/>
              <a:gd name="connsiteY11" fmla="*/ 4772260 h 5023045"/>
              <a:gd name="connsiteX12" fmla="*/ 1370883 w 4177926"/>
              <a:gd name="connsiteY12" fmla="*/ 4880194 h 5023045"/>
              <a:gd name="connsiteX13" fmla="*/ 1892784 w 4177926"/>
              <a:gd name="connsiteY13" fmla="*/ 4953460 h 5023045"/>
              <a:gd name="connsiteX14" fmla="*/ 2532904 w 4177926"/>
              <a:gd name="connsiteY14" fmla="*/ 5020978 h 5023045"/>
              <a:gd name="connsiteX15" fmla="*/ 2888435 w 4177926"/>
              <a:gd name="connsiteY15" fmla="*/ 4999825 h 5023045"/>
              <a:gd name="connsiteX16" fmla="*/ 3001586 w 4177926"/>
              <a:gd name="connsiteY16" fmla="*/ 4940434 h 5023045"/>
              <a:gd name="connsiteX17" fmla="*/ 3096928 w 4177926"/>
              <a:gd name="connsiteY17" fmla="*/ 4843526 h 5023045"/>
              <a:gd name="connsiteX18" fmla="*/ 2878402 w 4177926"/>
              <a:gd name="connsiteY18" fmla="*/ 4971547 h 5023045"/>
              <a:gd name="connsiteX19" fmla="*/ 2446045 w 4177926"/>
              <a:gd name="connsiteY19" fmla="*/ 5012724 h 5023045"/>
              <a:gd name="connsiteX20" fmla="*/ 3557203 w 4177926"/>
              <a:gd name="connsiteY20" fmla="*/ 4854560 h 5023045"/>
              <a:gd name="connsiteX21" fmla="*/ 4156339 w 4177926"/>
              <a:gd name="connsiteY21" fmla="*/ 4360000 h 5023045"/>
              <a:gd name="connsiteX22" fmla="*/ 3970062 w 4177926"/>
              <a:gd name="connsiteY22" fmla="*/ 3663654 h 5023045"/>
              <a:gd name="connsiteX23" fmla="*/ 3254152 w 4177926"/>
              <a:gd name="connsiteY23" fmla="*/ 3456361 h 5023045"/>
              <a:gd name="connsiteX24" fmla="*/ 2166663 w 4177926"/>
              <a:gd name="connsiteY24" fmla="*/ 3489229 h 5023045"/>
              <a:gd name="connsiteX25" fmla="*/ 1617644 w 4177926"/>
              <a:gd name="connsiteY25" fmla="*/ 3356253 h 5023045"/>
              <a:gd name="connsiteX26" fmla="*/ 1089999 w 4177926"/>
              <a:gd name="connsiteY26" fmla="*/ 3048545 h 5023045"/>
              <a:gd name="connsiteX27" fmla="*/ 1260971 w 4177926"/>
              <a:gd name="connsiteY27" fmla="*/ 2804325 h 5023045"/>
              <a:gd name="connsiteX28" fmla="*/ 1297609 w 4177926"/>
              <a:gd name="connsiteY28" fmla="*/ 2560105 h 5023045"/>
              <a:gd name="connsiteX29" fmla="*/ 1138848 w 4177926"/>
              <a:gd name="connsiteY29" fmla="*/ 2474628 h 5023045"/>
              <a:gd name="connsiteX30" fmla="*/ 894601 w 4177926"/>
              <a:gd name="connsiteY30" fmla="*/ 2511261 h 5023045"/>
              <a:gd name="connsiteX31" fmla="*/ 699203 w 4177926"/>
              <a:gd name="connsiteY31" fmla="*/ 2315886 h 5023045"/>
              <a:gd name="connsiteX32" fmla="*/ 613786 w 4177926"/>
              <a:gd name="connsiteY32" fmla="*/ 1607626 h 5023045"/>
              <a:gd name="connsiteX33" fmla="*/ 735840 w 4177926"/>
              <a:gd name="connsiteY33" fmla="*/ 960465 h 5023045"/>
              <a:gd name="connsiteX34" fmla="*/ 1138848 w 4177926"/>
              <a:gd name="connsiteY34" fmla="*/ 691823 h 5023045"/>
              <a:gd name="connsiteX35" fmla="*/ 1651767 w 4177926"/>
              <a:gd name="connsiteY35" fmla="*/ 557502 h 5023045"/>
              <a:gd name="connsiteX36" fmla="*/ 2030350 w 4177926"/>
              <a:gd name="connsiteY36" fmla="*/ 313282 h 5023045"/>
              <a:gd name="connsiteX37" fmla="*/ 2140261 w 4177926"/>
              <a:gd name="connsiteY37" fmla="*/ 69062 h 5023045"/>
              <a:gd name="connsiteX38" fmla="*/ 2005925 w 4177926"/>
              <a:gd name="connsiteY38" fmla="*/ 8008 h 5023045"/>
              <a:gd name="connsiteX39" fmla="*/ 1627342 w 4177926"/>
              <a:gd name="connsiteY39" fmla="*/ 215594 h 5023045"/>
              <a:gd name="connsiteX40" fmla="*/ 760265 w 4177926"/>
              <a:gd name="connsiteY40" fmla="*/ 435392 h 5023045"/>
              <a:gd name="connsiteX41" fmla="*/ 601555 w 4177926"/>
              <a:gd name="connsiteY41" fmla="*/ 154539 h 5023045"/>
              <a:gd name="connsiteX42" fmla="*/ 406256 w 4177926"/>
              <a:gd name="connsiteY42" fmla="*/ 130117 h 5023045"/>
              <a:gd name="connsiteX0" fmla="*/ 406256 w 4177926"/>
              <a:gd name="connsiteY0" fmla="*/ 130117 h 5023045"/>
              <a:gd name="connsiteX1" fmla="*/ 516148 w 4177926"/>
              <a:gd name="connsiteY1" fmla="*/ 532921 h 5023045"/>
              <a:gd name="connsiteX2" fmla="*/ 503995 w 4177926"/>
              <a:gd name="connsiteY2" fmla="*/ 899331 h 5023045"/>
              <a:gd name="connsiteX3" fmla="*/ 436452 w 4177926"/>
              <a:gd name="connsiteY3" fmla="*/ 1340916 h 5023045"/>
              <a:gd name="connsiteX4" fmla="*/ 320620 w 4177926"/>
              <a:gd name="connsiteY4" fmla="*/ 2242620 h 5023045"/>
              <a:gd name="connsiteX5" fmla="*/ 308408 w 4177926"/>
              <a:gd name="connsiteY5" fmla="*/ 2474628 h 5023045"/>
              <a:gd name="connsiteX6" fmla="*/ 100798 w 4177926"/>
              <a:gd name="connsiteY6" fmla="*/ 2987490 h 5023045"/>
              <a:gd name="connsiteX7" fmla="*/ 3099 w 4177926"/>
              <a:gd name="connsiteY7" fmla="*/ 3390453 h 5023045"/>
              <a:gd name="connsiteX8" fmla="*/ 39706 w 4177926"/>
              <a:gd name="connsiteY8" fmla="*/ 3948097 h 5023045"/>
              <a:gd name="connsiteX9" fmla="*/ 190249 w 4177926"/>
              <a:gd name="connsiteY9" fmla="*/ 4367357 h 5023045"/>
              <a:gd name="connsiteX10" fmla="*/ 585218 w 4177926"/>
              <a:gd name="connsiteY10" fmla="*/ 4623844 h 5023045"/>
              <a:gd name="connsiteX11" fmla="*/ 1039576 w 4177926"/>
              <a:gd name="connsiteY11" fmla="*/ 4772260 h 5023045"/>
              <a:gd name="connsiteX12" fmla="*/ 1370883 w 4177926"/>
              <a:gd name="connsiteY12" fmla="*/ 4880194 h 5023045"/>
              <a:gd name="connsiteX13" fmla="*/ 1892784 w 4177926"/>
              <a:gd name="connsiteY13" fmla="*/ 4953460 h 5023045"/>
              <a:gd name="connsiteX14" fmla="*/ 2532904 w 4177926"/>
              <a:gd name="connsiteY14" fmla="*/ 5020978 h 5023045"/>
              <a:gd name="connsiteX15" fmla="*/ 2888435 w 4177926"/>
              <a:gd name="connsiteY15" fmla="*/ 4999825 h 5023045"/>
              <a:gd name="connsiteX16" fmla="*/ 3001586 w 4177926"/>
              <a:gd name="connsiteY16" fmla="*/ 4940434 h 5023045"/>
              <a:gd name="connsiteX17" fmla="*/ 3096928 w 4177926"/>
              <a:gd name="connsiteY17" fmla="*/ 4843526 h 5023045"/>
              <a:gd name="connsiteX18" fmla="*/ 2878402 w 4177926"/>
              <a:gd name="connsiteY18" fmla="*/ 4971547 h 5023045"/>
              <a:gd name="connsiteX19" fmla="*/ 2446045 w 4177926"/>
              <a:gd name="connsiteY19" fmla="*/ 5012724 h 5023045"/>
              <a:gd name="connsiteX20" fmla="*/ 3557203 w 4177926"/>
              <a:gd name="connsiteY20" fmla="*/ 4854560 h 5023045"/>
              <a:gd name="connsiteX21" fmla="*/ 4156339 w 4177926"/>
              <a:gd name="connsiteY21" fmla="*/ 4360000 h 5023045"/>
              <a:gd name="connsiteX22" fmla="*/ 3970062 w 4177926"/>
              <a:gd name="connsiteY22" fmla="*/ 3663654 h 5023045"/>
              <a:gd name="connsiteX23" fmla="*/ 3254152 w 4177926"/>
              <a:gd name="connsiteY23" fmla="*/ 3456361 h 5023045"/>
              <a:gd name="connsiteX24" fmla="*/ 2199605 w 4177926"/>
              <a:gd name="connsiteY24" fmla="*/ 3340992 h 5023045"/>
              <a:gd name="connsiteX25" fmla="*/ 1617644 w 4177926"/>
              <a:gd name="connsiteY25" fmla="*/ 3356253 h 5023045"/>
              <a:gd name="connsiteX26" fmla="*/ 1089999 w 4177926"/>
              <a:gd name="connsiteY26" fmla="*/ 3048545 h 5023045"/>
              <a:gd name="connsiteX27" fmla="*/ 1260971 w 4177926"/>
              <a:gd name="connsiteY27" fmla="*/ 2804325 h 5023045"/>
              <a:gd name="connsiteX28" fmla="*/ 1297609 w 4177926"/>
              <a:gd name="connsiteY28" fmla="*/ 2560105 h 5023045"/>
              <a:gd name="connsiteX29" fmla="*/ 1138848 w 4177926"/>
              <a:gd name="connsiteY29" fmla="*/ 2474628 h 5023045"/>
              <a:gd name="connsiteX30" fmla="*/ 894601 w 4177926"/>
              <a:gd name="connsiteY30" fmla="*/ 2511261 h 5023045"/>
              <a:gd name="connsiteX31" fmla="*/ 699203 w 4177926"/>
              <a:gd name="connsiteY31" fmla="*/ 2315886 h 5023045"/>
              <a:gd name="connsiteX32" fmla="*/ 613786 w 4177926"/>
              <a:gd name="connsiteY32" fmla="*/ 1607626 h 5023045"/>
              <a:gd name="connsiteX33" fmla="*/ 735840 w 4177926"/>
              <a:gd name="connsiteY33" fmla="*/ 960465 h 5023045"/>
              <a:gd name="connsiteX34" fmla="*/ 1138848 w 4177926"/>
              <a:gd name="connsiteY34" fmla="*/ 691823 h 5023045"/>
              <a:gd name="connsiteX35" fmla="*/ 1651767 w 4177926"/>
              <a:gd name="connsiteY35" fmla="*/ 557502 h 5023045"/>
              <a:gd name="connsiteX36" fmla="*/ 2030350 w 4177926"/>
              <a:gd name="connsiteY36" fmla="*/ 313282 h 5023045"/>
              <a:gd name="connsiteX37" fmla="*/ 2140261 w 4177926"/>
              <a:gd name="connsiteY37" fmla="*/ 69062 h 5023045"/>
              <a:gd name="connsiteX38" fmla="*/ 2005925 w 4177926"/>
              <a:gd name="connsiteY38" fmla="*/ 8008 h 5023045"/>
              <a:gd name="connsiteX39" fmla="*/ 1627342 w 4177926"/>
              <a:gd name="connsiteY39" fmla="*/ 215594 h 5023045"/>
              <a:gd name="connsiteX40" fmla="*/ 760265 w 4177926"/>
              <a:gd name="connsiteY40" fmla="*/ 435392 h 5023045"/>
              <a:gd name="connsiteX41" fmla="*/ 601555 w 4177926"/>
              <a:gd name="connsiteY41" fmla="*/ 154539 h 5023045"/>
              <a:gd name="connsiteX42" fmla="*/ 406256 w 4177926"/>
              <a:gd name="connsiteY42" fmla="*/ 130117 h 5023045"/>
              <a:gd name="connsiteX0" fmla="*/ 406256 w 4177926"/>
              <a:gd name="connsiteY0" fmla="*/ 130117 h 5023045"/>
              <a:gd name="connsiteX1" fmla="*/ 516148 w 4177926"/>
              <a:gd name="connsiteY1" fmla="*/ 532921 h 5023045"/>
              <a:gd name="connsiteX2" fmla="*/ 503995 w 4177926"/>
              <a:gd name="connsiteY2" fmla="*/ 899331 h 5023045"/>
              <a:gd name="connsiteX3" fmla="*/ 436452 w 4177926"/>
              <a:gd name="connsiteY3" fmla="*/ 1340916 h 5023045"/>
              <a:gd name="connsiteX4" fmla="*/ 320620 w 4177926"/>
              <a:gd name="connsiteY4" fmla="*/ 2242620 h 5023045"/>
              <a:gd name="connsiteX5" fmla="*/ 308408 w 4177926"/>
              <a:gd name="connsiteY5" fmla="*/ 2474628 h 5023045"/>
              <a:gd name="connsiteX6" fmla="*/ 100798 w 4177926"/>
              <a:gd name="connsiteY6" fmla="*/ 2987490 h 5023045"/>
              <a:gd name="connsiteX7" fmla="*/ 3099 w 4177926"/>
              <a:gd name="connsiteY7" fmla="*/ 3390453 h 5023045"/>
              <a:gd name="connsiteX8" fmla="*/ 39706 w 4177926"/>
              <a:gd name="connsiteY8" fmla="*/ 3948097 h 5023045"/>
              <a:gd name="connsiteX9" fmla="*/ 190249 w 4177926"/>
              <a:gd name="connsiteY9" fmla="*/ 4367357 h 5023045"/>
              <a:gd name="connsiteX10" fmla="*/ 585218 w 4177926"/>
              <a:gd name="connsiteY10" fmla="*/ 4623844 h 5023045"/>
              <a:gd name="connsiteX11" fmla="*/ 1039576 w 4177926"/>
              <a:gd name="connsiteY11" fmla="*/ 4772260 h 5023045"/>
              <a:gd name="connsiteX12" fmla="*/ 1370883 w 4177926"/>
              <a:gd name="connsiteY12" fmla="*/ 4880194 h 5023045"/>
              <a:gd name="connsiteX13" fmla="*/ 1892784 w 4177926"/>
              <a:gd name="connsiteY13" fmla="*/ 4953460 h 5023045"/>
              <a:gd name="connsiteX14" fmla="*/ 2532904 w 4177926"/>
              <a:gd name="connsiteY14" fmla="*/ 5020978 h 5023045"/>
              <a:gd name="connsiteX15" fmla="*/ 2888435 w 4177926"/>
              <a:gd name="connsiteY15" fmla="*/ 4999825 h 5023045"/>
              <a:gd name="connsiteX16" fmla="*/ 3001586 w 4177926"/>
              <a:gd name="connsiteY16" fmla="*/ 4940434 h 5023045"/>
              <a:gd name="connsiteX17" fmla="*/ 3096928 w 4177926"/>
              <a:gd name="connsiteY17" fmla="*/ 4843526 h 5023045"/>
              <a:gd name="connsiteX18" fmla="*/ 2878402 w 4177926"/>
              <a:gd name="connsiteY18" fmla="*/ 4971547 h 5023045"/>
              <a:gd name="connsiteX19" fmla="*/ 2446045 w 4177926"/>
              <a:gd name="connsiteY19" fmla="*/ 5012724 h 5023045"/>
              <a:gd name="connsiteX20" fmla="*/ 3557203 w 4177926"/>
              <a:gd name="connsiteY20" fmla="*/ 4854560 h 5023045"/>
              <a:gd name="connsiteX21" fmla="*/ 4156339 w 4177926"/>
              <a:gd name="connsiteY21" fmla="*/ 4360000 h 5023045"/>
              <a:gd name="connsiteX22" fmla="*/ 3970062 w 4177926"/>
              <a:gd name="connsiteY22" fmla="*/ 3663654 h 5023045"/>
              <a:gd name="connsiteX23" fmla="*/ 3254152 w 4177926"/>
              <a:gd name="connsiteY23" fmla="*/ 3456361 h 5023045"/>
              <a:gd name="connsiteX24" fmla="*/ 2199605 w 4177926"/>
              <a:gd name="connsiteY24" fmla="*/ 3340992 h 5023045"/>
              <a:gd name="connsiteX25" fmla="*/ 1699998 w 4177926"/>
              <a:gd name="connsiteY25" fmla="*/ 3191546 h 5023045"/>
              <a:gd name="connsiteX26" fmla="*/ 1089999 w 4177926"/>
              <a:gd name="connsiteY26" fmla="*/ 3048545 h 5023045"/>
              <a:gd name="connsiteX27" fmla="*/ 1260971 w 4177926"/>
              <a:gd name="connsiteY27" fmla="*/ 2804325 h 5023045"/>
              <a:gd name="connsiteX28" fmla="*/ 1297609 w 4177926"/>
              <a:gd name="connsiteY28" fmla="*/ 2560105 h 5023045"/>
              <a:gd name="connsiteX29" fmla="*/ 1138848 w 4177926"/>
              <a:gd name="connsiteY29" fmla="*/ 2474628 h 5023045"/>
              <a:gd name="connsiteX30" fmla="*/ 894601 w 4177926"/>
              <a:gd name="connsiteY30" fmla="*/ 2511261 h 5023045"/>
              <a:gd name="connsiteX31" fmla="*/ 699203 w 4177926"/>
              <a:gd name="connsiteY31" fmla="*/ 2315886 h 5023045"/>
              <a:gd name="connsiteX32" fmla="*/ 613786 w 4177926"/>
              <a:gd name="connsiteY32" fmla="*/ 1607626 h 5023045"/>
              <a:gd name="connsiteX33" fmla="*/ 735840 w 4177926"/>
              <a:gd name="connsiteY33" fmla="*/ 960465 h 5023045"/>
              <a:gd name="connsiteX34" fmla="*/ 1138848 w 4177926"/>
              <a:gd name="connsiteY34" fmla="*/ 691823 h 5023045"/>
              <a:gd name="connsiteX35" fmla="*/ 1651767 w 4177926"/>
              <a:gd name="connsiteY35" fmla="*/ 557502 h 5023045"/>
              <a:gd name="connsiteX36" fmla="*/ 2030350 w 4177926"/>
              <a:gd name="connsiteY36" fmla="*/ 313282 h 5023045"/>
              <a:gd name="connsiteX37" fmla="*/ 2140261 w 4177926"/>
              <a:gd name="connsiteY37" fmla="*/ 69062 h 5023045"/>
              <a:gd name="connsiteX38" fmla="*/ 2005925 w 4177926"/>
              <a:gd name="connsiteY38" fmla="*/ 8008 h 5023045"/>
              <a:gd name="connsiteX39" fmla="*/ 1627342 w 4177926"/>
              <a:gd name="connsiteY39" fmla="*/ 215594 h 5023045"/>
              <a:gd name="connsiteX40" fmla="*/ 760265 w 4177926"/>
              <a:gd name="connsiteY40" fmla="*/ 435392 h 5023045"/>
              <a:gd name="connsiteX41" fmla="*/ 601555 w 4177926"/>
              <a:gd name="connsiteY41" fmla="*/ 154539 h 5023045"/>
              <a:gd name="connsiteX42" fmla="*/ 406256 w 4177926"/>
              <a:gd name="connsiteY42" fmla="*/ 130117 h 5023045"/>
              <a:gd name="connsiteX0" fmla="*/ 406256 w 4177926"/>
              <a:gd name="connsiteY0" fmla="*/ 130117 h 5023045"/>
              <a:gd name="connsiteX1" fmla="*/ 516148 w 4177926"/>
              <a:gd name="connsiteY1" fmla="*/ 532921 h 5023045"/>
              <a:gd name="connsiteX2" fmla="*/ 503995 w 4177926"/>
              <a:gd name="connsiteY2" fmla="*/ 899331 h 5023045"/>
              <a:gd name="connsiteX3" fmla="*/ 436452 w 4177926"/>
              <a:gd name="connsiteY3" fmla="*/ 1340916 h 5023045"/>
              <a:gd name="connsiteX4" fmla="*/ 320620 w 4177926"/>
              <a:gd name="connsiteY4" fmla="*/ 2242620 h 5023045"/>
              <a:gd name="connsiteX5" fmla="*/ 308408 w 4177926"/>
              <a:gd name="connsiteY5" fmla="*/ 2474628 h 5023045"/>
              <a:gd name="connsiteX6" fmla="*/ 100798 w 4177926"/>
              <a:gd name="connsiteY6" fmla="*/ 2987490 h 5023045"/>
              <a:gd name="connsiteX7" fmla="*/ 3099 w 4177926"/>
              <a:gd name="connsiteY7" fmla="*/ 3390453 h 5023045"/>
              <a:gd name="connsiteX8" fmla="*/ 39706 w 4177926"/>
              <a:gd name="connsiteY8" fmla="*/ 3948097 h 5023045"/>
              <a:gd name="connsiteX9" fmla="*/ 190249 w 4177926"/>
              <a:gd name="connsiteY9" fmla="*/ 4367357 h 5023045"/>
              <a:gd name="connsiteX10" fmla="*/ 585218 w 4177926"/>
              <a:gd name="connsiteY10" fmla="*/ 4623844 h 5023045"/>
              <a:gd name="connsiteX11" fmla="*/ 1039576 w 4177926"/>
              <a:gd name="connsiteY11" fmla="*/ 4772260 h 5023045"/>
              <a:gd name="connsiteX12" fmla="*/ 1370883 w 4177926"/>
              <a:gd name="connsiteY12" fmla="*/ 4880194 h 5023045"/>
              <a:gd name="connsiteX13" fmla="*/ 1892784 w 4177926"/>
              <a:gd name="connsiteY13" fmla="*/ 4953460 h 5023045"/>
              <a:gd name="connsiteX14" fmla="*/ 2532904 w 4177926"/>
              <a:gd name="connsiteY14" fmla="*/ 5020978 h 5023045"/>
              <a:gd name="connsiteX15" fmla="*/ 2888435 w 4177926"/>
              <a:gd name="connsiteY15" fmla="*/ 4999825 h 5023045"/>
              <a:gd name="connsiteX16" fmla="*/ 3001586 w 4177926"/>
              <a:gd name="connsiteY16" fmla="*/ 4940434 h 5023045"/>
              <a:gd name="connsiteX17" fmla="*/ 3096928 w 4177926"/>
              <a:gd name="connsiteY17" fmla="*/ 4843526 h 5023045"/>
              <a:gd name="connsiteX18" fmla="*/ 2878402 w 4177926"/>
              <a:gd name="connsiteY18" fmla="*/ 4971547 h 5023045"/>
              <a:gd name="connsiteX19" fmla="*/ 2446045 w 4177926"/>
              <a:gd name="connsiteY19" fmla="*/ 5012724 h 5023045"/>
              <a:gd name="connsiteX20" fmla="*/ 3557203 w 4177926"/>
              <a:gd name="connsiteY20" fmla="*/ 4854560 h 5023045"/>
              <a:gd name="connsiteX21" fmla="*/ 4156339 w 4177926"/>
              <a:gd name="connsiteY21" fmla="*/ 4360000 h 5023045"/>
              <a:gd name="connsiteX22" fmla="*/ 3970062 w 4177926"/>
              <a:gd name="connsiteY22" fmla="*/ 3663654 h 5023045"/>
              <a:gd name="connsiteX23" fmla="*/ 3254152 w 4177926"/>
              <a:gd name="connsiteY23" fmla="*/ 3456361 h 5023045"/>
              <a:gd name="connsiteX24" fmla="*/ 2199605 w 4177926"/>
              <a:gd name="connsiteY24" fmla="*/ 3340992 h 5023045"/>
              <a:gd name="connsiteX25" fmla="*/ 1699998 w 4177926"/>
              <a:gd name="connsiteY25" fmla="*/ 3191546 h 5023045"/>
              <a:gd name="connsiteX26" fmla="*/ 1221764 w 4177926"/>
              <a:gd name="connsiteY26" fmla="*/ 2999132 h 5023045"/>
              <a:gd name="connsiteX27" fmla="*/ 1260971 w 4177926"/>
              <a:gd name="connsiteY27" fmla="*/ 2804325 h 5023045"/>
              <a:gd name="connsiteX28" fmla="*/ 1297609 w 4177926"/>
              <a:gd name="connsiteY28" fmla="*/ 2560105 h 5023045"/>
              <a:gd name="connsiteX29" fmla="*/ 1138848 w 4177926"/>
              <a:gd name="connsiteY29" fmla="*/ 2474628 h 5023045"/>
              <a:gd name="connsiteX30" fmla="*/ 894601 w 4177926"/>
              <a:gd name="connsiteY30" fmla="*/ 2511261 h 5023045"/>
              <a:gd name="connsiteX31" fmla="*/ 699203 w 4177926"/>
              <a:gd name="connsiteY31" fmla="*/ 2315886 h 5023045"/>
              <a:gd name="connsiteX32" fmla="*/ 613786 w 4177926"/>
              <a:gd name="connsiteY32" fmla="*/ 1607626 h 5023045"/>
              <a:gd name="connsiteX33" fmla="*/ 735840 w 4177926"/>
              <a:gd name="connsiteY33" fmla="*/ 960465 h 5023045"/>
              <a:gd name="connsiteX34" fmla="*/ 1138848 w 4177926"/>
              <a:gd name="connsiteY34" fmla="*/ 691823 h 5023045"/>
              <a:gd name="connsiteX35" fmla="*/ 1651767 w 4177926"/>
              <a:gd name="connsiteY35" fmla="*/ 557502 h 5023045"/>
              <a:gd name="connsiteX36" fmla="*/ 2030350 w 4177926"/>
              <a:gd name="connsiteY36" fmla="*/ 313282 h 5023045"/>
              <a:gd name="connsiteX37" fmla="*/ 2140261 w 4177926"/>
              <a:gd name="connsiteY37" fmla="*/ 69062 h 5023045"/>
              <a:gd name="connsiteX38" fmla="*/ 2005925 w 4177926"/>
              <a:gd name="connsiteY38" fmla="*/ 8008 h 5023045"/>
              <a:gd name="connsiteX39" fmla="*/ 1627342 w 4177926"/>
              <a:gd name="connsiteY39" fmla="*/ 215594 h 5023045"/>
              <a:gd name="connsiteX40" fmla="*/ 760265 w 4177926"/>
              <a:gd name="connsiteY40" fmla="*/ 435392 h 5023045"/>
              <a:gd name="connsiteX41" fmla="*/ 601555 w 4177926"/>
              <a:gd name="connsiteY41" fmla="*/ 154539 h 5023045"/>
              <a:gd name="connsiteX42" fmla="*/ 406256 w 4177926"/>
              <a:gd name="connsiteY42" fmla="*/ 130117 h 5023045"/>
              <a:gd name="connsiteX0" fmla="*/ 406256 w 4177926"/>
              <a:gd name="connsiteY0" fmla="*/ 130117 h 5023045"/>
              <a:gd name="connsiteX1" fmla="*/ 516148 w 4177926"/>
              <a:gd name="connsiteY1" fmla="*/ 532921 h 5023045"/>
              <a:gd name="connsiteX2" fmla="*/ 503995 w 4177926"/>
              <a:gd name="connsiteY2" fmla="*/ 899331 h 5023045"/>
              <a:gd name="connsiteX3" fmla="*/ 436452 w 4177926"/>
              <a:gd name="connsiteY3" fmla="*/ 1340916 h 5023045"/>
              <a:gd name="connsiteX4" fmla="*/ 320620 w 4177926"/>
              <a:gd name="connsiteY4" fmla="*/ 2242620 h 5023045"/>
              <a:gd name="connsiteX5" fmla="*/ 308408 w 4177926"/>
              <a:gd name="connsiteY5" fmla="*/ 2474628 h 5023045"/>
              <a:gd name="connsiteX6" fmla="*/ 100798 w 4177926"/>
              <a:gd name="connsiteY6" fmla="*/ 2987490 h 5023045"/>
              <a:gd name="connsiteX7" fmla="*/ 3099 w 4177926"/>
              <a:gd name="connsiteY7" fmla="*/ 3390453 h 5023045"/>
              <a:gd name="connsiteX8" fmla="*/ 39706 w 4177926"/>
              <a:gd name="connsiteY8" fmla="*/ 3948097 h 5023045"/>
              <a:gd name="connsiteX9" fmla="*/ 190249 w 4177926"/>
              <a:gd name="connsiteY9" fmla="*/ 4367357 h 5023045"/>
              <a:gd name="connsiteX10" fmla="*/ 585218 w 4177926"/>
              <a:gd name="connsiteY10" fmla="*/ 4623844 h 5023045"/>
              <a:gd name="connsiteX11" fmla="*/ 1039576 w 4177926"/>
              <a:gd name="connsiteY11" fmla="*/ 4772260 h 5023045"/>
              <a:gd name="connsiteX12" fmla="*/ 1370883 w 4177926"/>
              <a:gd name="connsiteY12" fmla="*/ 4880194 h 5023045"/>
              <a:gd name="connsiteX13" fmla="*/ 1892784 w 4177926"/>
              <a:gd name="connsiteY13" fmla="*/ 4953460 h 5023045"/>
              <a:gd name="connsiteX14" fmla="*/ 2532904 w 4177926"/>
              <a:gd name="connsiteY14" fmla="*/ 5020978 h 5023045"/>
              <a:gd name="connsiteX15" fmla="*/ 2888435 w 4177926"/>
              <a:gd name="connsiteY15" fmla="*/ 4999825 h 5023045"/>
              <a:gd name="connsiteX16" fmla="*/ 3001586 w 4177926"/>
              <a:gd name="connsiteY16" fmla="*/ 4940434 h 5023045"/>
              <a:gd name="connsiteX17" fmla="*/ 3096928 w 4177926"/>
              <a:gd name="connsiteY17" fmla="*/ 4843526 h 5023045"/>
              <a:gd name="connsiteX18" fmla="*/ 2878402 w 4177926"/>
              <a:gd name="connsiteY18" fmla="*/ 4971547 h 5023045"/>
              <a:gd name="connsiteX19" fmla="*/ 2446045 w 4177926"/>
              <a:gd name="connsiteY19" fmla="*/ 5012724 h 5023045"/>
              <a:gd name="connsiteX20" fmla="*/ 3557203 w 4177926"/>
              <a:gd name="connsiteY20" fmla="*/ 4854560 h 5023045"/>
              <a:gd name="connsiteX21" fmla="*/ 4156339 w 4177926"/>
              <a:gd name="connsiteY21" fmla="*/ 4360000 h 5023045"/>
              <a:gd name="connsiteX22" fmla="*/ 3970062 w 4177926"/>
              <a:gd name="connsiteY22" fmla="*/ 3663654 h 5023045"/>
              <a:gd name="connsiteX23" fmla="*/ 3254152 w 4177926"/>
              <a:gd name="connsiteY23" fmla="*/ 3456361 h 5023045"/>
              <a:gd name="connsiteX24" fmla="*/ 2331371 w 4177926"/>
              <a:gd name="connsiteY24" fmla="*/ 3176285 h 5023045"/>
              <a:gd name="connsiteX25" fmla="*/ 1699998 w 4177926"/>
              <a:gd name="connsiteY25" fmla="*/ 3191546 h 5023045"/>
              <a:gd name="connsiteX26" fmla="*/ 1221764 w 4177926"/>
              <a:gd name="connsiteY26" fmla="*/ 2999132 h 5023045"/>
              <a:gd name="connsiteX27" fmla="*/ 1260971 w 4177926"/>
              <a:gd name="connsiteY27" fmla="*/ 2804325 h 5023045"/>
              <a:gd name="connsiteX28" fmla="*/ 1297609 w 4177926"/>
              <a:gd name="connsiteY28" fmla="*/ 2560105 h 5023045"/>
              <a:gd name="connsiteX29" fmla="*/ 1138848 w 4177926"/>
              <a:gd name="connsiteY29" fmla="*/ 2474628 h 5023045"/>
              <a:gd name="connsiteX30" fmla="*/ 894601 w 4177926"/>
              <a:gd name="connsiteY30" fmla="*/ 2511261 h 5023045"/>
              <a:gd name="connsiteX31" fmla="*/ 699203 w 4177926"/>
              <a:gd name="connsiteY31" fmla="*/ 2315886 h 5023045"/>
              <a:gd name="connsiteX32" fmla="*/ 613786 w 4177926"/>
              <a:gd name="connsiteY32" fmla="*/ 1607626 h 5023045"/>
              <a:gd name="connsiteX33" fmla="*/ 735840 w 4177926"/>
              <a:gd name="connsiteY33" fmla="*/ 960465 h 5023045"/>
              <a:gd name="connsiteX34" fmla="*/ 1138848 w 4177926"/>
              <a:gd name="connsiteY34" fmla="*/ 691823 h 5023045"/>
              <a:gd name="connsiteX35" fmla="*/ 1651767 w 4177926"/>
              <a:gd name="connsiteY35" fmla="*/ 557502 h 5023045"/>
              <a:gd name="connsiteX36" fmla="*/ 2030350 w 4177926"/>
              <a:gd name="connsiteY36" fmla="*/ 313282 h 5023045"/>
              <a:gd name="connsiteX37" fmla="*/ 2140261 w 4177926"/>
              <a:gd name="connsiteY37" fmla="*/ 69062 h 5023045"/>
              <a:gd name="connsiteX38" fmla="*/ 2005925 w 4177926"/>
              <a:gd name="connsiteY38" fmla="*/ 8008 h 5023045"/>
              <a:gd name="connsiteX39" fmla="*/ 1627342 w 4177926"/>
              <a:gd name="connsiteY39" fmla="*/ 215594 h 5023045"/>
              <a:gd name="connsiteX40" fmla="*/ 760265 w 4177926"/>
              <a:gd name="connsiteY40" fmla="*/ 435392 h 5023045"/>
              <a:gd name="connsiteX41" fmla="*/ 601555 w 4177926"/>
              <a:gd name="connsiteY41" fmla="*/ 154539 h 5023045"/>
              <a:gd name="connsiteX42" fmla="*/ 406256 w 4177926"/>
              <a:gd name="connsiteY42" fmla="*/ 130117 h 5023045"/>
              <a:gd name="connsiteX0" fmla="*/ 406256 w 4177926"/>
              <a:gd name="connsiteY0" fmla="*/ 130117 h 5023045"/>
              <a:gd name="connsiteX1" fmla="*/ 516148 w 4177926"/>
              <a:gd name="connsiteY1" fmla="*/ 532921 h 5023045"/>
              <a:gd name="connsiteX2" fmla="*/ 503995 w 4177926"/>
              <a:gd name="connsiteY2" fmla="*/ 899331 h 5023045"/>
              <a:gd name="connsiteX3" fmla="*/ 436452 w 4177926"/>
              <a:gd name="connsiteY3" fmla="*/ 1340916 h 5023045"/>
              <a:gd name="connsiteX4" fmla="*/ 320620 w 4177926"/>
              <a:gd name="connsiteY4" fmla="*/ 2242620 h 5023045"/>
              <a:gd name="connsiteX5" fmla="*/ 308408 w 4177926"/>
              <a:gd name="connsiteY5" fmla="*/ 2474628 h 5023045"/>
              <a:gd name="connsiteX6" fmla="*/ 100798 w 4177926"/>
              <a:gd name="connsiteY6" fmla="*/ 2987490 h 5023045"/>
              <a:gd name="connsiteX7" fmla="*/ 3099 w 4177926"/>
              <a:gd name="connsiteY7" fmla="*/ 3390453 h 5023045"/>
              <a:gd name="connsiteX8" fmla="*/ 39706 w 4177926"/>
              <a:gd name="connsiteY8" fmla="*/ 3948097 h 5023045"/>
              <a:gd name="connsiteX9" fmla="*/ 190249 w 4177926"/>
              <a:gd name="connsiteY9" fmla="*/ 4367357 h 5023045"/>
              <a:gd name="connsiteX10" fmla="*/ 585218 w 4177926"/>
              <a:gd name="connsiteY10" fmla="*/ 4623844 h 5023045"/>
              <a:gd name="connsiteX11" fmla="*/ 1039576 w 4177926"/>
              <a:gd name="connsiteY11" fmla="*/ 4772260 h 5023045"/>
              <a:gd name="connsiteX12" fmla="*/ 1370883 w 4177926"/>
              <a:gd name="connsiteY12" fmla="*/ 4880194 h 5023045"/>
              <a:gd name="connsiteX13" fmla="*/ 1892784 w 4177926"/>
              <a:gd name="connsiteY13" fmla="*/ 4953460 h 5023045"/>
              <a:gd name="connsiteX14" fmla="*/ 2532904 w 4177926"/>
              <a:gd name="connsiteY14" fmla="*/ 5020978 h 5023045"/>
              <a:gd name="connsiteX15" fmla="*/ 2888435 w 4177926"/>
              <a:gd name="connsiteY15" fmla="*/ 4999825 h 5023045"/>
              <a:gd name="connsiteX16" fmla="*/ 3001586 w 4177926"/>
              <a:gd name="connsiteY16" fmla="*/ 4940434 h 5023045"/>
              <a:gd name="connsiteX17" fmla="*/ 3096928 w 4177926"/>
              <a:gd name="connsiteY17" fmla="*/ 4843526 h 5023045"/>
              <a:gd name="connsiteX18" fmla="*/ 2878402 w 4177926"/>
              <a:gd name="connsiteY18" fmla="*/ 4971547 h 5023045"/>
              <a:gd name="connsiteX19" fmla="*/ 2446045 w 4177926"/>
              <a:gd name="connsiteY19" fmla="*/ 5012724 h 5023045"/>
              <a:gd name="connsiteX20" fmla="*/ 3557203 w 4177926"/>
              <a:gd name="connsiteY20" fmla="*/ 4854560 h 5023045"/>
              <a:gd name="connsiteX21" fmla="*/ 4156339 w 4177926"/>
              <a:gd name="connsiteY21" fmla="*/ 4360000 h 5023045"/>
              <a:gd name="connsiteX22" fmla="*/ 3970062 w 4177926"/>
              <a:gd name="connsiteY22" fmla="*/ 3663654 h 5023045"/>
              <a:gd name="connsiteX23" fmla="*/ 3254152 w 4177926"/>
              <a:gd name="connsiteY23" fmla="*/ 3456361 h 5023045"/>
              <a:gd name="connsiteX24" fmla="*/ 2331371 w 4177926"/>
              <a:gd name="connsiteY24" fmla="*/ 3176285 h 5023045"/>
              <a:gd name="connsiteX25" fmla="*/ 1732939 w 4177926"/>
              <a:gd name="connsiteY25" fmla="*/ 3125663 h 5023045"/>
              <a:gd name="connsiteX26" fmla="*/ 1221764 w 4177926"/>
              <a:gd name="connsiteY26" fmla="*/ 2999132 h 5023045"/>
              <a:gd name="connsiteX27" fmla="*/ 1260971 w 4177926"/>
              <a:gd name="connsiteY27" fmla="*/ 2804325 h 5023045"/>
              <a:gd name="connsiteX28" fmla="*/ 1297609 w 4177926"/>
              <a:gd name="connsiteY28" fmla="*/ 2560105 h 5023045"/>
              <a:gd name="connsiteX29" fmla="*/ 1138848 w 4177926"/>
              <a:gd name="connsiteY29" fmla="*/ 2474628 h 5023045"/>
              <a:gd name="connsiteX30" fmla="*/ 894601 w 4177926"/>
              <a:gd name="connsiteY30" fmla="*/ 2511261 h 5023045"/>
              <a:gd name="connsiteX31" fmla="*/ 699203 w 4177926"/>
              <a:gd name="connsiteY31" fmla="*/ 2315886 h 5023045"/>
              <a:gd name="connsiteX32" fmla="*/ 613786 w 4177926"/>
              <a:gd name="connsiteY32" fmla="*/ 1607626 h 5023045"/>
              <a:gd name="connsiteX33" fmla="*/ 735840 w 4177926"/>
              <a:gd name="connsiteY33" fmla="*/ 960465 h 5023045"/>
              <a:gd name="connsiteX34" fmla="*/ 1138848 w 4177926"/>
              <a:gd name="connsiteY34" fmla="*/ 691823 h 5023045"/>
              <a:gd name="connsiteX35" fmla="*/ 1651767 w 4177926"/>
              <a:gd name="connsiteY35" fmla="*/ 557502 h 5023045"/>
              <a:gd name="connsiteX36" fmla="*/ 2030350 w 4177926"/>
              <a:gd name="connsiteY36" fmla="*/ 313282 h 5023045"/>
              <a:gd name="connsiteX37" fmla="*/ 2140261 w 4177926"/>
              <a:gd name="connsiteY37" fmla="*/ 69062 h 5023045"/>
              <a:gd name="connsiteX38" fmla="*/ 2005925 w 4177926"/>
              <a:gd name="connsiteY38" fmla="*/ 8008 h 5023045"/>
              <a:gd name="connsiteX39" fmla="*/ 1627342 w 4177926"/>
              <a:gd name="connsiteY39" fmla="*/ 215594 h 5023045"/>
              <a:gd name="connsiteX40" fmla="*/ 760265 w 4177926"/>
              <a:gd name="connsiteY40" fmla="*/ 435392 h 5023045"/>
              <a:gd name="connsiteX41" fmla="*/ 601555 w 4177926"/>
              <a:gd name="connsiteY41" fmla="*/ 154539 h 5023045"/>
              <a:gd name="connsiteX42" fmla="*/ 406256 w 4177926"/>
              <a:gd name="connsiteY42" fmla="*/ 130117 h 5023045"/>
              <a:gd name="connsiteX0" fmla="*/ 406256 w 4175728"/>
              <a:gd name="connsiteY0" fmla="*/ 130117 h 5023045"/>
              <a:gd name="connsiteX1" fmla="*/ 516148 w 4175728"/>
              <a:gd name="connsiteY1" fmla="*/ 532921 h 5023045"/>
              <a:gd name="connsiteX2" fmla="*/ 503995 w 4175728"/>
              <a:gd name="connsiteY2" fmla="*/ 899331 h 5023045"/>
              <a:gd name="connsiteX3" fmla="*/ 436452 w 4175728"/>
              <a:gd name="connsiteY3" fmla="*/ 1340916 h 5023045"/>
              <a:gd name="connsiteX4" fmla="*/ 320620 w 4175728"/>
              <a:gd name="connsiteY4" fmla="*/ 2242620 h 5023045"/>
              <a:gd name="connsiteX5" fmla="*/ 308408 w 4175728"/>
              <a:gd name="connsiteY5" fmla="*/ 2474628 h 5023045"/>
              <a:gd name="connsiteX6" fmla="*/ 100798 w 4175728"/>
              <a:gd name="connsiteY6" fmla="*/ 2987490 h 5023045"/>
              <a:gd name="connsiteX7" fmla="*/ 3099 w 4175728"/>
              <a:gd name="connsiteY7" fmla="*/ 3390453 h 5023045"/>
              <a:gd name="connsiteX8" fmla="*/ 39706 w 4175728"/>
              <a:gd name="connsiteY8" fmla="*/ 3948097 h 5023045"/>
              <a:gd name="connsiteX9" fmla="*/ 190249 w 4175728"/>
              <a:gd name="connsiteY9" fmla="*/ 4367357 h 5023045"/>
              <a:gd name="connsiteX10" fmla="*/ 585218 w 4175728"/>
              <a:gd name="connsiteY10" fmla="*/ 4623844 h 5023045"/>
              <a:gd name="connsiteX11" fmla="*/ 1039576 w 4175728"/>
              <a:gd name="connsiteY11" fmla="*/ 4772260 h 5023045"/>
              <a:gd name="connsiteX12" fmla="*/ 1370883 w 4175728"/>
              <a:gd name="connsiteY12" fmla="*/ 4880194 h 5023045"/>
              <a:gd name="connsiteX13" fmla="*/ 1892784 w 4175728"/>
              <a:gd name="connsiteY13" fmla="*/ 4953460 h 5023045"/>
              <a:gd name="connsiteX14" fmla="*/ 2532904 w 4175728"/>
              <a:gd name="connsiteY14" fmla="*/ 5020978 h 5023045"/>
              <a:gd name="connsiteX15" fmla="*/ 2888435 w 4175728"/>
              <a:gd name="connsiteY15" fmla="*/ 4999825 h 5023045"/>
              <a:gd name="connsiteX16" fmla="*/ 3001586 w 4175728"/>
              <a:gd name="connsiteY16" fmla="*/ 4940434 h 5023045"/>
              <a:gd name="connsiteX17" fmla="*/ 3096928 w 4175728"/>
              <a:gd name="connsiteY17" fmla="*/ 4843526 h 5023045"/>
              <a:gd name="connsiteX18" fmla="*/ 2878402 w 4175728"/>
              <a:gd name="connsiteY18" fmla="*/ 4971547 h 5023045"/>
              <a:gd name="connsiteX19" fmla="*/ 2446045 w 4175728"/>
              <a:gd name="connsiteY19" fmla="*/ 5012724 h 5023045"/>
              <a:gd name="connsiteX20" fmla="*/ 3557203 w 4175728"/>
              <a:gd name="connsiteY20" fmla="*/ 4854560 h 5023045"/>
              <a:gd name="connsiteX21" fmla="*/ 4156339 w 4175728"/>
              <a:gd name="connsiteY21" fmla="*/ 4360000 h 5023045"/>
              <a:gd name="connsiteX22" fmla="*/ 3970062 w 4175728"/>
              <a:gd name="connsiteY22" fmla="*/ 3663654 h 5023045"/>
              <a:gd name="connsiteX23" fmla="*/ 3385918 w 4175728"/>
              <a:gd name="connsiteY23" fmla="*/ 3357537 h 5023045"/>
              <a:gd name="connsiteX24" fmla="*/ 2331371 w 4175728"/>
              <a:gd name="connsiteY24" fmla="*/ 3176285 h 5023045"/>
              <a:gd name="connsiteX25" fmla="*/ 1732939 w 4175728"/>
              <a:gd name="connsiteY25" fmla="*/ 3125663 h 5023045"/>
              <a:gd name="connsiteX26" fmla="*/ 1221764 w 4175728"/>
              <a:gd name="connsiteY26" fmla="*/ 2999132 h 5023045"/>
              <a:gd name="connsiteX27" fmla="*/ 1260971 w 4175728"/>
              <a:gd name="connsiteY27" fmla="*/ 2804325 h 5023045"/>
              <a:gd name="connsiteX28" fmla="*/ 1297609 w 4175728"/>
              <a:gd name="connsiteY28" fmla="*/ 2560105 h 5023045"/>
              <a:gd name="connsiteX29" fmla="*/ 1138848 w 4175728"/>
              <a:gd name="connsiteY29" fmla="*/ 2474628 h 5023045"/>
              <a:gd name="connsiteX30" fmla="*/ 894601 w 4175728"/>
              <a:gd name="connsiteY30" fmla="*/ 2511261 h 5023045"/>
              <a:gd name="connsiteX31" fmla="*/ 699203 w 4175728"/>
              <a:gd name="connsiteY31" fmla="*/ 2315886 h 5023045"/>
              <a:gd name="connsiteX32" fmla="*/ 613786 w 4175728"/>
              <a:gd name="connsiteY32" fmla="*/ 1607626 h 5023045"/>
              <a:gd name="connsiteX33" fmla="*/ 735840 w 4175728"/>
              <a:gd name="connsiteY33" fmla="*/ 960465 h 5023045"/>
              <a:gd name="connsiteX34" fmla="*/ 1138848 w 4175728"/>
              <a:gd name="connsiteY34" fmla="*/ 691823 h 5023045"/>
              <a:gd name="connsiteX35" fmla="*/ 1651767 w 4175728"/>
              <a:gd name="connsiteY35" fmla="*/ 557502 h 5023045"/>
              <a:gd name="connsiteX36" fmla="*/ 2030350 w 4175728"/>
              <a:gd name="connsiteY36" fmla="*/ 313282 h 5023045"/>
              <a:gd name="connsiteX37" fmla="*/ 2140261 w 4175728"/>
              <a:gd name="connsiteY37" fmla="*/ 69062 h 5023045"/>
              <a:gd name="connsiteX38" fmla="*/ 2005925 w 4175728"/>
              <a:gd name="connsiteY38" fmla="*/ 8008 h 5023045"/>
              <a:gd name="connsiteX39" fmla="*/ 1627342 w 4175728"/>
              <a:gd name="connsiteY39" fmla="*/ 215594 h 5023045"/>
              <a:gd name="connsiteX40" fmla="*/ 760265 w 4175728"/>
              <a:gd name="connsiteY40" fmla="*/ 435392 h 5023045"/>
              <a:gd name="connsiteX41" fmla="*/ 601555 w 4175728"/>
              <a:gd name="connsiteY41" fmla="*/ 154539 h 5023045"/>
              <a:gd name="connsiteX42" fmla="*/ 406256 w 4175728"/>
              <a:gd name="connsiteY42" fmla="*/ 130117 h 5023045"/>
              <a:gd name="connsiteX0" fmla="*/ 406256 w 4239218"/>
              <a:gd name="connsiteY0" fmla="*/ 130117 h 5023045"/>
              <a:gd name="connsiteX1" fmla="*/ 516148 w 4239218"/>
              <a:gd name="connsiteY1" fmla="*/ 532921 h 5023045"/>
              <a:gd name="connsiteX2" fmla="*/ 503995 w 4239218"/>
              <a:gd name="connsiteY2" fmla="*/ 899331 h 5023045"/>
              <a:gd name="connsiteX3" fmla="*/ 436452 w 4239218"/>
              <a:gd name="connsiteY3" fmla="*/ 1340916 h 5023045"/>
              <a:gd name="connsiteX4" fmla="*/ 320620 w 4239218"/>
              <a:gd name="connsiteY4" fmla="*/ 2242620 h 5023045"/>
              <a:gd name="connsiteX5" fmla="*/ 308408 w 4239218"/>
              <a:gd name="connsiteY5" fmla="*/ 2474628 h 5023045"/>
              <a:gd name="connsiteX6" fmla="*/ 100798 w 4239218"/>
              <a:gd name="connsiteY6" fmla="*/ 2987490 h 5023045"/>
              <a:gd name="connsiteX7" fmla="*/ 3099 w 4239218"/>
              <a:gd name="connsiteY7" fmla="*/ 3390453 h 5023045"/>
              <a:gd name="connsiteX8" fmla="*/ 39706 w 4239218"/>
              <a:gd name="connsiteY8" fmla="*/ 3948097 h 5023045"/>
              <a:gd name="connsiteX9" fmla="*/ 190249 w 4239218"/>
              <a:gd name="connsiteY9" fmla="*/ 4367357 h 5023045"/>
              <a:gd name="connsiteX10" fmla="*/ 585218 w 4239218"/>
              <a:gd name="connsiteY10" fmla="*/ 4623844 h 5023045"/>
              <a:gd name="connsiteX11" fmla="*/ 1039576 w 4239218"/>
              <a:gd name="connsiteY11" fmla="*/ 4772260 h 5023045"/>
              <a:gd name="connsiteX12" fmla="*/ 1370883 w 4239218"/>
              <a:gd name="connsiteY12" fmla="*/ 4880194 h 5023045"/>
              <a:gd name="connsiteX13" fmla="*/ 1892784 w 4239218"/>
              <a:gd name="connsiteY13" fmla="*/ 4953460 h 5023045"/>
              <a:gd name="connsiteX14" fmla="*/ 2532904 w 4239218"/>
              <a:gd name="connsiteY14" fmla="*/ 5020978 h 5023045"/>
              <a:gd name="connsiteX15" fmla="*/ 2888435 w 4239218"/>
              <a:gd name="connsiteY15" fmla="*/ 4999825 h 5023045"/>
              <a:gd name="connsiteX16" fmla="*/ 3001586 w 4239218"/>
              <a:gd name="connsiteY16" fmla="*/ 4940434 h 5023045"/>
              <a:gd name="connsiteX17" fmla="*/ 3096928 w 4239218"/>
              <a:gd name="connsiteY17" fmla="*/ 4843526 h 5023045"/>
              <a:gd name="connsiteX18" fmla="*/ 2878402 w 4239218"/>
              <a:gd name="connsiteY18" fmla="*/ 4971547 h 5023045"/>
              <a:gd name="connsiteX19" fmla="*/ 2446045 w 4239218"/>
              <a:gd name="connsiteY19" fmla="*/ 5012724 h 5023045"/>
              <a:gd name="connsiteX20" fmla="*/ 3557203 w 4239218"/>
              <a:gd name="connsiteY20" fmla="*/ 4854560 h 5023045"/>
              <a:gd name="connsiteX21" fmla="*/ 4156339 w 4239218"/>
              <a:gd name="connsiteY21" fmla="*/ 4360000 h 5023045"/>
              <a:gd name="connsiteX22" fmla="*/ 4151240 w 4239218"/>
              <a:gd name="connsiteY22" fmla="*/ 3630713 h 5023045"/>
              <a:gd name="connsiteX23" fmla="*/ 3385918 w 4239218"/>
              <a:gd name="connsiteY23" fmla="*/ 3357537 h 5023045"/>
              <a:gd name="connsiteX24" fmla="*/ 2331371 w 4239218"/>
              <a:gd name="connsiteY24" fmla="*/ 3176285 h 5023045"/>
              <a:gd name="connsiteX25" fmla="*/ 1732939 w 4239218"/>
              <a:gd name="connsiteY25" fmla="*/ 3125663 h 5023045"/>
              <a:gd name="connsiteX26" fmla="*/ 1221764 w 4239218"/>
              <a:gd name="connsiteY26" fmla="*/ 2999132 h 5023045"/>
              <a:gd name="connsiteX27" fmla="*/ 1260971 w 4239218"/>
              <a:gd name="connsiteY27" fmla="*/ 2804325 h 5023045"/>
              <a:gd name="connsiteX28" fmla="*/ 1297609 w 4239218"/>
              <a:gd name="connsiteY28" fmla="*/ 2560105 h 5023045"/>
              <a:gd name="connsiteX29" fmla="*/ 1138848 w 4239218"/>
              <a:gd name="connsiteY29" fmla="*/ 2474628 h 5023045"/>
              <a:gd name="connsiteX30" fmla="*/ 894601 w 4239218"/>
              <a:gd name="connsiteY30" fmla="*/ 2511261 h 5023045"/>
              <a:gd name="connsiteX31" fmla="*/ 699203 w 4239218"/>
              <a:gd name="connsiteY31" fmla="*/ 2315886 h 5023045"/>
              <a:gd name="connsiteX32" fmla="*/ 613786 w 4239218"/>
              <a:gd name="connsiteY32" fmla="*/ 1607626 h 5023045"/>
              <a:gd name="connsiteX33" fmla="*/ 735840 w 4239218"/>
              <a:gd name="connsiteY33" fmla="*/ 960465 h 5023045"/>
              <a:gd name="connsiteX34" fmla="*/ 1138848 w 4239218"/>
              <a:gd name="connsiteY34" fmla="*/ 691823 h 5023045"/>
              <a:gd name="connsiteX35" fmla="*/ 1651767 w 4239218"/>
              <a:gd name="connsiteY35" fmla="*/ 557502 h 5023045"/>
              <a:gd name="connsiteX36" fmla="*/ 2030350 w 4239218"/>
              <a:gd name="connsiteY36" fmla="*/ 313282 h 5023045"/>
              <a:gd name="connsiteX37" fmla="*/ 2140261 w 4239218"/>
              <a:gd name="connsiteY37" fmla="*/ 69062 h 5023045"/>
              <a:gd name="connsiteX38" fmla="*/ 2005925 w 4239218"/>
              <a:gd name="connsiteY38" fmla="*/ 8008 h 5023045"/>
              <a:gd name="connsiteX39" fmla="*/ 1627342 w 4239218"/>
              <a:gd name="connsiteY39" fmla="*/ 215594 h 5023045"/>
              <a:gd name="connsiteX40" fmla="*/ 760265 w 4239218"/>
              <a:gd name="connsiteY40" fmla="*/ 435392 h 5023045"/>
              <a:gd name="connsiteX41" fmla="*/ 601555 w 4239218"/>
              <a:gd name="connsiteY41" fmla="*/ 154539 h 5023045"/>
              <a:gd name="connsiteX42" fmla="*/ 406256 w 4239218"/>
              <a:gd name="connsiteY42" fmla="*/ 130117 h 5023045"/>
              <a:gd name="connsiteX0" fmla="*/ 406256 w 4169096"/>
              <a:gd name="connsiteY0" fmla="*/ 130117 h 5023045"/>
              <a:gd name="connsiteX1" fmla="*/ 516148 w 4169096"/>
              <a:gd name="connsiteY1" fmla="*/ 532921 h 5023045"/>
              <a:gd name="connsiteX2" fmla="*/ 503995 w 4169096"/>
              <a:gd name="connsiteY2" fmla="*/ 899331 h 5023045"/>
              <a:gd name="connsiteX3" fmla="*/ 436452 w 4169096"/>
              <a:gd name="connsiteY3" fmla="*/ 1340916 h 5023045"/>
              <a:gd name="connsiteX4" fmla="*/ 320620 w 4169096"/>
              <a:gd name="connsiteY4" fmla="*/ 2242620 h 5023045"/>
              <a:gd name="connsiteX5" fmla="*/ 308408 w 4169096"/>
              <a:gd name="connsiteY5" fmla="*/ 2474628 h 5023045"/>
              <a:gd name="connsiteX6" fmla="*/ 100798 w 4169096"/>
              <a:gd name="connsiteY6" fmla="*/ 2987490 h 5023045"/>
              <a:gd name="connsiteX7" fmla="*/ 3099 w 4169096"/>
              <a:gd name="connsiteY7" fmla="*/ 3390453 h 5023045"/>
              <a:gd name="connsiteX8" fmla="*/ 39706 w 4169096"/>
              <a:gd name="connsiteY8" fmla="*/ 3948097 h 5023045"/>
              <a:gd name="connsiteX9" fmla="*/ 190249 w 4169096"/>
              <a:gd name="connsiteY9" fmla="*/ 4367357 h 5023045"/>
              <a:gd name="connsiteX10" fmla="*/ 585218 w 4169096"/>
              <a:gd name="connsiteY10" fmla="*/ 4623844 h 5023045"/>
              <a:gd name="connsiteX11" fmla="*/ 1039576 w 4169096"/>
              <a:gd name="connsiteY11" fmla="*/ 4772260 h 5023045"/>
              <a:gd name="connsiteX12" fmla="*/ 1370883 w 4169096"/>
              <a:gd name="connsiteY12" fmla="*/ 4880194 h 5023045"/>
              <a:gd name="connsiteX13" fmla="*/ 1892784 w 4169096"/>
              <a:gd name="connsiteY13" fmla="*/ 4953460 h 5023045"/>
              <a:gd name="connsiteX14" fmla="*/ 2532904 w 4169096"/>
              <a:gd name="connsiteY14" fmla="*/ 5020978 h 5023045"/>
              <a:gd name="connsiteX15" fmla="*/ 2888435 w 4169096"/>
              <a:gd name="connsiteY15" fmla="*/ 4999825 h 5023045"/>
              <a:gd name="connsiteX16" fmla="*/ 3001586 w 4169096"/>
              <a:gd name="connsiteY16" fmla="*/ 4940434 h 5023045"/>
              <a:gd name="connsiteX17" fmla="*/ 3096928 w 4169096"/>
              <a:gd name="connsiteY17" fmla="*/ 4843526 h 5023045"/>
              <a:gd name="connsiteX18" fmla="*/ 2878402 w 4169096"/>
              <a:gd name="connsiteY18" fmla="*/ 4971547 h 5023045"/>
              <a:gd name="connsiteX19" fmla="*/ 2446045 w 4169096"/>
              <a:gd name="connsiteY19" fmla="*/ 5012724 h 5023045"/>
              <a:gd name="connsiteX20" fmla="*/ 3557203 w 4169096"/>
              <a:gd name="connsiteY20" fmla="*/ 4854560 h 5023045"/>
              <a:gd name="connsiteX21" fmla="*/ 4156339 w 4169096"/>
              <a:gd name="connsiteY21" fmla="*/ 4360000 h 5023045"/>
              <a:gd name="connsiteX22" fmla="*/ 3920650 w 4169096"/>
              <a:gd name="connsiteY22" fmla="*/ 3680125 h 5023045"/>
              <a:gd name="connsiteX23" fmla="*/ 3385918 w 4169096"/>
              <a:gd name="connsiteY23" fmla="*/ 3357537 h 5023045"/>
              <a:gd name="connsiteX24" fmla="*/ 2331371 w 4169096"/>
              <a:gd name="connsiteY24" fmla="*/ 3176285 h 5023045"/>
              <a:gd name="connsiteX25" fmla="*/ 1732939 w 4169096"/>
              <a:gd name="connsiteY25" fmla="*/ 3125663 h 5023045"/>
              <a:gd name="connsiteX26" fmla="*/ 1221764 w 4169096"/>
              <a:gd name="connsiteY26" fmla="*/ 2999132 h 5023045"/>
              <a:gd name="connsiteX27" fmla="*/ 1260971 w 4169096"/>
              <a:gd name="connsiteY27" fmla="*/ 2804325 h 5023045"/>
              <a:gd name="connsiteX28" fmla="*/ 1297609 w 4169096"/>
              <a:gd name="connsiteY28" fmla="*/ 2560105 h 5023045"/>
              <a:gd name="connsiteX29" fmla="*/ 1138848 w 4169096"/>
              <a:gd name="connsiteY29" fmla="*/ 2474628 h 5023045"/>
              <a:gd name="connsiteX30" fmla="*/ 894601 w 4169096"/>
              <a:gd name="connsiteY30" fmla="*/ 2511261 h 5023045"/>
              <a:gd name="connsiteX31" fmla="*/ 699203 w 4169096"/>
              <a:gd name="connsiteY31" fmla="*/ 2315886 h 5023045"/>
              <a:gd name="connsiteX32" fmla="*/ 613786 w 4169096"/>
              <a:gd name="connsiteY32" fmla="*/ 1607626 h 5023045"/>
              <a:gd name="connsiteX33" fmla="*/ 735840 w 4169096"/>
              <a:gd name="connsiteY33" fmla="*/ 960465 h 5023045"/>
              <a:gd name="connsiteX34" fmla="*/ 1138848 w 4169096"/>
              <a:gd name="connsiteY34" fmla="*/ 691823 h 5023045"/>
              <a:gd name="connsiteX35" fmla="*/ 1651767 w 4169096"/>
              <a:gd name="connsiteY35" fmla="*/ 557502 h 5023045"/>
              <a:gd name="connsiteX36" fmla="*/ 2030350 w 4169096"/>
              <a:gd name="connsiteY36" fmla="*/ 313282 h 5023045"/>
              <a:gd name="connsiteX37" fmla="*/ 2140261 w 4169096"/>
              <a:gd name="connsiteY37" fmla="*/ 69062 h 5023045"/>
              <a:gd name="connsiteX38" fmla="*/ 2005925 w 4169096"/>
              <a:gd name="connsiteY38" fmla="*/ 8008 h 5023045"/>
              <a:gd name="connsiteX39" fmla="*/ 1627342 w 4169096"/>
              <a:gd name="connsiteY39" fmla="*/ 215594 h 5023045"/>
              <a:gd name="connsiteX40" fmla="*/ 760265 w 4169096"/>
              <a:gd name="connsiteY40" fmla="*/ 435392 h 5023045"/>
              <a:gd name="connsiteX41" fmla="*/ 601555 w 4169096"/>
              <a:gd name="connsiteY41" fmla="*/ 154539 h 5023045"/>
              <a:gd name="connsiteX42" fmla="*/ 406256 w 4169096"/>
              <a:gd name="connsiteY42" fmla="*/ 130117 h 5023045"/>
              <a:gd name="connsiteX0" fmla="*/ 406256 w 3999212"/>
              <a:gd name="connsiteY0" fmla="*/ 130117 h 5023045"/>
              <a:gd name="connsiteX1" fmla="*/ 516148 w 3999212"/>
              <a:gd name="connsiteY1" fmla="*/ 532921 h 5023045"/>
              <a:gd name="connsiteX2" fmla="*/ 503995 w 3999212"/>
              <a:gd name="connsiteY2" fmla="*/ 899331 h 5023045"/>
              <a:gd name="connsiteX3" fmla="*/ 436452 w 3999212"/>
              <a:gd name="connsiteY3" fmla="*/ 1340916 h 5023045"/>
              <a:gd name="connsiteX4" fmla="*/ 320620 w 3999212"/>
              <a:gd name="connsiteY4" fmla="*/ 2242620 h 5023045"/>
              <a:gd name="connsiteX5" fmla="*/ 308408 w 3999212"/>
              <a:gd name="connsiteY5" fmla="*/ 2474628 h 5023045"/>
              <a:gd name="connsiteX6" fmla="*/ 100798 w 3999212"/>
              <a:gd name="connsiteY6" fmla="*/ 2987490 h 5023045"/>
              <a:gd name="connsiteX7" fmla="*/ 3099 w 3999212"/>
              <a:gd name="connsiteY7" fmla="*/ 3390453 h 5023045"/>
              <a:gd name="connsiteX8" fmla="*/ 39706 w 3999212"/>
              <a:gd name="connsiteY8" fmla="*/ 3948097 h 5023045"/>
              <a:gd name="connsiteX9" fmla="*/ 190249 w 3999212"/>
              <a:gd name="connsiteY9" fmla="*/ 4367357 h 5023045"/>
              <a:gd name="connsiteX10" fmla="*/ 585218 w 3999212"/>
              <a:gd name="connsiteY10" fmla="*/ 4623844 h 5023045"/>
              <a:gd name="connsiteX11" fmla="*/ 1039576 w 3999212"/>
              <a:gd name="connsiteY11" fmla="*/ 4772260 h 5023045"/>
              <a:gd name="connsiteX12" fmla="*/ 1370883 w 3999212"/>
              <a:gd name="connsiteY12" fmla="*/ 4880194 h 5023045"/>
              <a:gd name="connsiteX13" fmla="*/ 1892784 w 3999212"/>
              <a:gd name="connsiteY13" fmla="*/ 4953460 h 5023045"/>
              <a:gd name="connsiteX14" fmla="*/ 2532904 w 3999212"/>
              <a:gd name="connsiteY14" fmla="*/ 5020978 h 5023045"/>
              <a:gd name="connsiteX15" fmla="*/ 2888435 w 3999212"/>
              <a:gd name="connsiteY15" fmla="*/ 4999825 h 5023045"/>
              <a:gd name="connsiteX16" fmla="*/ 3001586 w 3999212"/>
              <a:gd name="connsiteY16" fmla="*/ 4940434 h 5023045"/>
              <a:gd name="connsiteX17" fmla="*/ 3096928 w 3999212"/>
              <a:gd name="connsiteY17" fmla="*/ 4843526 h 5023045"/>
              <a:gd name="connsiteX18" fmla="*/ 2878402 w 3999212"/>
              <a:gd name="connsiteY18" fmla="*/ 4971547 h 5023045"/>
              <a:gd name="connsiteX19" fmla="*/ 2446045 w 3999212"/>
              <a:gd name="connsiteY19" fmla="*/ 5012724 h 5023045"/>
              <a:gd name="connsiteX20" fmla="*/ 3557203 w 3999212"/>
              <a:gd name="connsiteY20" fmla="*/ 4854560 h 5023045"/>
              <a:gd name="connsiteX21" fmla="*/ 3958690 w 3999212"/>
              <a:gd name="connsiteY21" fmla="*/ 4425882 h 5023045"/>
              <a:gd name="connsiteX22" fmla="*/ 3920650 w 3999212"/>
              <a:gd name="connsiteY22" fmla="*/ 3680125 h 5023045"/>
              <a:gd name="connsiteX23" fmla="*/ 3385918 w 3999212"/>
              <a:gd name="connsiteY23" fmla="*/ 3357537 h 5023045"/>
              <a:gd name="connsiteX24" fmla="*/ 2331371 w 3999212"/>
              <a:gd name="connsiteY24" fmla="*/ 3176285 h 5023045"/>
              <a:gd name="connsiteX25" fmla="*/ 1732939 w 3999212"/>
              <a:gd name="connsiteY25" fmla="*/ 3125663 h 5023045"/>
              <a:gd name="connsiteX26" fmla="*/ 1221764 w 3999212"/>
              <a:gd name="connsiteY26" fmla="*/ 2999132 h 5023045"/>
              <a:gd name="connsiteX27" fmla="*/ 1260971 w 3999212"/>
              <a:gd name="connsiteY27" fmla="*/ 2804325 h 5023045"/>
              <a:gd name="connsiteX28" fmla="*/ 1297609 w 3999212"/>
              <a:gd name="connsiteY28" fmla="*/ 2560105 h 5023045"/>
              <a:gd name="connsiteX29" fmla="*/ 1138848 w 3999212"/>
              <a:gd name="connsiteY29" fmla="*/ 2474628 h 5023045"/>
              <a:gd name="connsiteX30" fmla="*/ 894601 w 3999212"/>
              <a:gd name="connsiteY30" fmla="*/ 2511261 h 5023045"/>
              <a:gd name="connsiteX31" fmla="*/ 699203 w 3999212"/>
              <a:gd name="connsiteY31" fmla="*/ 2315886 h 5023045"/>
              <a:gd name="connsiteX32" fmla="*/ 613786 w 3999212"/>
              <a:gd name="connsiteY32" fmla="*/ 1607626 h 5023045"/>
              <a:gd name="connsiteX33" fmla="*/ 735840 w 3999212"/>
              <a:gd name="connsiteY33" fmla="*/ 960465 h 5023045"/>
              <a:gd name="connsiteX34" fmla="*/ 1138848 w 3999212"/>
              <a:gd name="connsiteY34" fmla="*/ 691823 h 5023045"/>
              <a:gd name="connsiteX35" fmla="*/ 1651767 w 3999212"/>
              <a:gd name="connsiteY35" fmla="*/ 557502 h 5023045"/>
              <a:gd name="connsiteX36" fmla="*/ 2030350 w 3999212"/>
              <a:gd name="connsiteY36" fmla="*/ 313282 h 5023045"/>
              <a:gd name="connsiteX37" fmla="*/ 2140261 w 3999212"/>
              <a:gd name="connsiteY37" fmla="*/ 69062 h 5023045"/>
              <a:gd name="connsiteX38" fmla="*/ 2005925 w 3999212"/>
              <a:gd name="connsiteY38" fmla="*/ 8008 h 5023045"/>
              <a:gd name="connsiteX39" fmla="*/ 1627342 w 3999212"/>
              <a:gd name="connsiteY39" fmla="*/ 215594 h 5023045"/>
              <a:gd name="connsiteX40" fmla="*/ 760265 w 3999212"/>
              <a:gd name="connsiteY40" fmla="*/ 435392 h 5023045"/>
              <a:gd name="connsiteX41" fmla="*/ 601555 w 3999212"/>
              <a:gd name="connsiteY41" fmla="*/ 154539 h 5023045"/>
              <a:gd name="connsiteX42" fmla="*/ 406256 w 3999212"/>
              <a:gd name="connsiteY42" fmla="*/ 130117 h 5023045"/>
              <a:gd name="connsiteX0" fmla="*/ 406256 w 3970617"/>
              <a:gd name="connsiteY0" fmla="*/ 130117 h 5023045"/>
              <a:gd name="connsiteX1" fmla="*/ 516148 w 3970617"/>
              <a:gd name="connsiteY1" fmla="*/ 532921 h 5023045"/>
              <a:gd name="connsiteX2" fmla="*/ 503995 w 3970617"/>
              <a:gd name="connsiteY2" fmla="*/ 899331 h 5023045"/>
              <a:gd name="connsiteX3" fmla="*/ 436452 w 3970617"/>
              <a:gd name="connsiteY3" fmla="*/ 1340916 h 5023045"/>
              <a:gd name="connsiteX4" fmla="*/ 320620 w 3970617"/>
              <a:gd name="connsiteY4" fmla="*/ 2242620 h 5023045"/>
              <a:gd name="connsiteX5" fmla="*/ 308408 w 3970617"/>
              <a:gd name="connsiteY5" fmla="*/ 2474628 h 5023045"/>
              <a:gd name="connsiteX6" fmla="*/ 100798 w 3970617"/>
              <a:gd name="connsiteY6" fmla="*/ 2987490 h 5023045"/>
              <a:gd name="connsiteX7" fmla="*/ 3099 w 3970617"/>
              <a:gd name="connsiteY7" fmla="*/ 3390453 h 5023045"/>
              <a:gd name="connsiteX8" fmla="*/ 39706 w 3970617"/>
              <a:gd name="connsiteY8" fmla="*/ 3948097 h 5023045"/>
              <a:gd name="connsiteX9" fmla="*/ 190249 w 3970617"/>
              <a:gd name="connsiteY9" fmla="*/ 4367357 h 5023045"/>
              <a:gd name="connsiteX10" fmla="*/ 585218 w 3970617"/>
              <a:gd name="connsiteY10" fmla="*/ 4623844 h 5023045"/>
              <a:gd name="connsiteX11" fmla="*/ 1039576 w 3970617"/>
              <a:gd name="connsiteY11" fmla="*/ 4772260 h 5023045"/>
              <a:gd name="connsiteX12" fmla="*/ 1370883 w 3970617"/>
              <a:gd name="connsiteY12" fmla="*/ 4880194 h 5023045"/>
              <a:gd name="connsiteX13" fmla="*/ 1892784 w 3970617"/>
              <a:gd name="connsiteY13" fmla="*/ 4953460 h 5023045"/>
              <a:gd name="connsiteX14" fmla="*/ 2532904 w 3970617"/>
              <a:gd name="connsiteY14" fmla="*/ 5020978 h 5023045"/>
              <a:gd name="connsiteX15" fmla="*/ 2888435 w 3970617"/>
              <a:gd name="connsiteY15" fmla="*/ 4999825 h 5023045"/>
              <a:gd name="connsiteX16" fmla="*/ 3001586 w 3970617"/>
              <a:gd name="connsiteY16" fmla="*/ 4940434 h 5023045"/>
              <a:gd name="connsiteX17" fmla="*/ 3096928 w 3970617"/>
              <a:gd name="connsiteY17" fmla="*/ 4843526 h 5023045"/>
              <a:gd name="connsiteX18" fmla="*/ 2878402 w 3970617"/>
              <a:gd name="connsiteY18" fmla="*/ 4971547 h 5023045"/>
              <a:gd name="connsiteX19" fmla="*/ 2446045 w 3970617"/>
              <a:gd name="connsiteY19" fmla="*/ 5012724 h 5023045"/>
              <a:gd name="connsiteX20" fmla="*/ 3557203 w 3970617"/>
              <a:gd name="connsiteY20" fmla="*/ 4854560 h 5023045"/>
              <a:gd name="connsiteX21" fmla="*/ 3958690 w 3970617"/>
              <a:gd name="connsiteY21" fmla="*/ 4425882 h 5023045"/>
              <a:gd name="connsiteX22" fmla="*/ 3821825 w 3970617"/>
              <a:gd name="connsiteY22" fmla="*/ 3680125 h 5023045"/>
              <a:gd name="connsiteX23" fmla="*/ 3385918 w 3970617"/>
              <a:gd name="connsiteY23" fmla="*/ 3357537 h 5023045"/>
              <a:gd name="connsiteX24" fmla="*/ 2331371 w 3970617"/>
              <a:gd name="connsiteY24" fmla="*/ 3176285 h 5023045"/>
              <a:gd name="connsiteX25" fmla="*/ 1732939 w 3970617"/>
              <a:gd name="connsiteY25" fmla="*/ 3125663 h 5023045"/>
              <a:gd name="connsiteX26" fmla="*/ 1221764 w 3970617"/>
              <a:gd name="connsiteY26" fmla="*/ 2999132 h 5023045"/>
              <a:gd name="connsiteX27" fmla="*/ 1260971 w 3970617"/>
              <a:gd name="connsiteY27" fmla="*/ 2804325 h 5023045"/>
              <a:gd name="connsiteX28" fmla="*/ 1297609 w 3970617"/>
              <a:gd name="connsiteY28" fmla="*/ 2560105 h 5023045"/>
              <a:gd name="connsiteX29" fmla="*/ 1138848 w 3970617"/>
              <a:gd name="connsiteY29" fmla="*/ 2474628 h 5023045"/>
              <a:gd name="connsiteX30" fmla="*/ 894601 w 3970617"/>
              <a:gd name="connsiteY30" fmla="*/ 2511261 h 5023045"/>
              <a:gd name="connsiteX31" fmla="*/ 699203 w 3970617"/>
              <a:gd name="connsiteY31" fmla="*/ 2315886 h 5023045"/>
              <a:gd name="connsiteX32" fmla="*/ 613786 w 3970617"/>
              <a:gd name="connsiteY32" fmla="*/ 1607626 h 5023045"/>
              <a:gd name="connsiteX33" fmla="*/ 735840 w 3970617"/>
              <a:gd name="connsiteY33" fmla="*/ 960465 h 5023045"/>
              <a:gd name="connsiteX34" fmla="*/ 1138848 w 3970617"/>
              <a:gd name="connsiteY34" fmla="*/ 691823 h 5023045"/>
              <a:gd name="connsiteX35" fmla="*/ 1651767 w 3970617"/>
              <a:gd name="connsiteY35" fmla="*/ 557502 h 5023045"/>
              <a:gd name="connsiteX36" fmla="*/ 2030350 w 3970617"/>
              <a:gd name="connsiteY36" fmla="*/ 313282 h 5023045"/>
              <a:gd name="connsiteX37" fmla="*/ 2140261 w 3970617"/>
              <a:gd name="connsiteY37" fmla="*/ 69062 h 5023045"/>
              <a:gd name="connsiteX38" fmla="*/ 2005925 w 3970617"/>
              <a:gd name="connsiteY38" fmla="*/ 8008 h 5023045"/>
              <a:gd name="connsiteX39" fmla="*/ 1627342 w 3970617"/>
              <a:gd name="connsiteY39" fmla="*/ 215594 h 5023045"/>
              <a:gd name="connsiteX40" fmla="*/ 760265 w 3970617"/>
              <a:gd name="connsiteY40" fmla="*/ 435392 h 5023045"/>
              <a:gd name="connsiteX41" fmla="*/ 601555 w 3970617"/>
              <a:gd name="connsiteY41" fmla="*/ 154539 h 5023045"/>
              <a:gd name="connsiteX42" fmla="*/ 406256 w 3970617"/>
              <a:gd name="connsiteY42" fmla="*/ 130117 h 5023045"/>
              <a:gd name="connsiteX0" fmla="*/ 406256 w 3854687"/>
              <a:gd name="connsiteY0" fmla="*/ 130117 h 5023045"/>
              <a:gd name="connsiteX1" fmla="*/ 516148 w 3854687"/>
              <a:gd name="connsiteY1" fmla="*/ 532921 h 5023045"/>
              <a:gd name="connsiteX2" fmla="*/ 503995 w 3854687"/>
              <a:gd name="connsiteY2" fmla="*/ 899331 h 5023045"/>
              <a:gd name="connsiteX3" fmla="*/ 436452 w 3854687"/>
              <a:gd name="connsiteY3" fmla="*/ 1340916 h 5023045"/>
              <a:gd name="connsiteX4" fmla="*/ 320620 w 3854687"/>
              <a:gd name="connsiteY4" fmla="*/ 2242620 h 5023045"/>
              <a:gd name="connsiteX5" fmla="*/ 308408 w 3854687"/>
              <a:gd name="connsiteY5" fmla="*/ 2474628 h 5023045"/>
              <a:gd name="connsiteX6" fmla="*/ 100798 w 3854687"/>
              <a:gd name="connsiteY6" fmla="*/ 2987490 h 5023045"/>
              <a:gd name="connsiteX7" fmla="*/ 3099 w 3854687"/>
              <a:gd name="connsiteY7" fmla="*/ 3390453 h 5023045"/>
              <a:gd name="connsiteX8" fmla="*/ 39706 w 3854687"/>
              <a:gd name="connsiteY8" fmla="*/ 3948097 h 5023045"/>
              <a:gd name="connsiteX9" fmla="*/ 190249 w 3854687"/>
              <a:gd name="connsiteY9" fmla="*/ 4367357 h 5023045"/>
              <a:gd name="connsiteX10" fmla="*/ 585218 w 3854687"/>
              <a:gd name="connsiteY10" fmla="*/ 4623844 h 5023045"/>
              <a:gd name="connsiteX11" fmla="*/ 1039576 w 3854687"/>
              <a:gd name="connsiteY11" fmla="*/ 4772260 h 5023045"/>
              <a:gd name="connsiteX12" fmla="*/ 1370883 w 3854687"/>
              <a:gd name="connsiteY12" fmla="*/ 4880194 h 5023045"/>
              <a:gd name="connsiteX13" fmla="*/ 1892784 w 3854687"/>
              <a:gd name="connsiteY13" fmla="*/ 4953460 h 5023045"/>
              <a:gd name="connsiteX14" fmla="*/ 2532904 w 3854687"/>
              <a:gd name="connsiteY14" fmla="*/ 5020978 h 5023045"/>
              <a:gd name="connsiteX15" fmla="*/ 2888435 w 3854687"/>
              <a:gd name="connsiteY15" fmla="*/ 4999825 h 5023045"/>
              <a:gd name="connsiteX16" fmla="*/ 3001586 w 3854687"/>
              <a:gd name="connsiteY16" fmla="*/ 4940434 h 5023045"/>
              <a:gd name="connsiteX17" fmla="*/ 3096928 w 3854687"/>
              <a:gd name="connsiteY17" fmla="*/ 4843526 h 5023045"/>
              <a:gd name="connsiteX18" fmla="*/ 2878402 w 3854687"/>
              <a:gd name="connsiteY18" fmla="*/ 4971547 h 5023045"/>
              <a:gd name="connsiteX19" fmla="*/ 2446045 w 3854687"/>
              <a:gd name="connsiteY19" fmla="*/ 5012724 h 5023045"/>
              <a:gd name="connsiteX20" fmla="*/ 3557203 w 3854687"/>
              <a:gd name="connsiteY20" fmla="*/ 4854560 h 5023045"/>
              <a:gd name="connsiteX21" fmla="*/ 3793983 w 3854687"/>
              <a:gd name="connsiteY21" fmla="*/ 4409412 h 5023045"/>
              <a:gd name="connsiteX22" fmla="*/ 3821825 w 3854687"/>
              <a:gd name="connsiteY22" fmla="*/ 3680125 h 5023045"/>
              <a:gd name="connsiteX23" fmla="*/ 3385918 w 3854687"/>
              <a:gd name="connsiteY23" fmla="*/ 3357537 h 5023045"/>
              <a:gd name="connsiteX24" fmla="*/ 2331371 w 3854687"/>
              <a:gd name="connsiteY24" fmla="*/ 3176285 h 5023045"/>
              <a:gd name="connsiteX25" fmla="*/ 1732939 w 3854687"/>
              <a:gd name="connsiteY25" fmla="*/ 3125663 h 5023045"/>
              <a:gd name="connsiteX26" fmla="*/ 1221764 w 3854687"/>
              <a:gd name="connsiteY26" fmla="*/ 2999132 h 5023045"/>
              <a:gd name="connsiteX27" fmla="*/ 1260971 w 3854687"/>
              <a:gd name="connsiteY27" fmla="*/ 2804325 h 5023045"/>
              <a:gd name="connsiteX28" fmla="*/ 1297609 w 3854687"/>
              <a:gd name="connsiteY28" fmla="*/ 2560105 h 5023045"/>
              <a:gd name="connsiteX29" fmla="*/ 1138848 w 3854687"/>
              <a:gd name="connsiteY29" fmla="*/ 2474628 h 5023045"/>
              <a:gd name="connsiteX30" fmla="*/ 894601 w 3854687"/>
              <a:gd name="connsiteY30" fmla="*/ 2511261 h 5023045"/>
              <a:gd name="connsiteX31" fmla="*/ 699203 w 3854687"/>
              <a:gd name="connsiteY31" fmla="*/ 2315886 h 5023045"/>
              <a:gd name="connsiteX32" fmla="*/ 613786 w 3854687"/>
              <a:gd name="connsiteY32" fmla="*/ 1607626 h 5023045"/>
              <a:gd name="connsiteX33" fmla="*/ 735840 w 3854687"/>
              <a:gd name="connsiteY33" fmla="*/ 960465 h 5023045"/>
              <a:gd name="connsiteX34" fmla="*/ 1138848 w 3854687"/>
              <a:gd name="connsiteY34" fmla="*/ 691823 h 5023045"/>
              <a:gd name="connsiteX35" fmla="*/ 1651767 w 3854687"/>
              <a:gd name="connsiteY35" fmla="*/ 557502 h 5023045"/>
              <a:gd name="connsiteX36" fmla="*/ 2030350 w 3854687"/>
              <a:gd name="connsiteY36" fmla="*/ 313282 h 5023045"/>
              <a:gd name="connsiteX37" fmla="*/ 2140261 w 3854687"/>
              <a:gd name="connsiteY37" fmla="*/ 69062 h 5023045"/>
              <a:gd name="connsiteX38" fmla="*/ 2005925 w 3854687"/>
              <a:gd name="connsiteY38" fmla="*/ 8008 h 5023045"/>
              <a:gd name="connsiteX39" fmla="*/ 1627342 w 3854687"/>
              <a:gd name="connsiteY39" fmla="*/ 215594 h 5023045"/>
              <a:gd name="connsiteX40" fmla="*/ 760265 w 3854687"/>
              <a:gd name="connsiteY40" fmla="*/ 435392 h 5023045"/>
              <a:gd name="connsiteX41" fmla="*/ 601555 w 3854687"/>
              <a:gd name="connsiteY41" fmla="*/ 154539 h 5023045"/>
              <a:gd name="connsiteX42" fmla="*/ 406256 w 3854687"/>
              <a:gd name="connsiteY42" fmla="*/ 130117 h 5023045"/>
              <a:gd name="connsiteX0" fmla="*/ 406256 w 3853416"/>
              <a:gd name="connsiteY0" fmla="*/ 130117 h 5023045"/>
              <a:gd name="connsiteX1" fmla="*/ 516148 w 3853416"/>
              <a:gd name="connsiteY1" fmla="*/ 532921 h 5023045"/>
              <a:gd name="connsiteX2" fmla="*/ 503995 w 3853416"/>
              <a:gd name="connsiteY2" fmla="*/ 899331 h 5023045"/>
              <a:gd name="connsiteX3" fmla="*/ 436452 w 3853416"/>
              <a:gd name="connsiteY3" fmla="*/ 1340916 h 5023045"/>
              <a:gd name="connsiteX4" fmla="*/ 320620 w 3853416"/>
              <a:gd name="connsiteY4" fmla="*/ 2242620 h 5023045"/>
              <a:gd name="connsiteX5" fmla="*/ 308408 w 3853416"/>
              <a:gd name="connsiteY5" fmla="*/ 2474628 h 5023045"/>
              <a:gd name="connsiteX6" fmla="*/ 100798 w 3853416"/>
              <a:gd name="connsiteY6" fmla="*/ 2987490 h 5023045"/>
              <a:gd name="connsiteX7" fmla="*/ 3099 w 3853416"/>
              <a:gd name="connsiteY7" fmla="*/ 3390453 h 5023045"/>
              <a:gd name="connsiteX8" fmla="*/ 39706 w 3853416"/>
              <a:gd name="connsiteY8" fmla="*/ 3948097 h 5023045"/>
              <a:gd name="connsiteX9" fmla="*/ 190249 w 3853416"/>
              <a:gd name="connsiteY9" fmla="*/ 4367357 h 5023045"/>
              <a:gd name="connsiteX10" fmla="*/ 585218 w 3853416"/>
              <a:gd name="connsiteY10" fmla="*/ 4623844 h 5023045"/>
              <a:gd name="connsiteX11" fmla="*/ 1039576 w 3853416"/>
              <a:gd name="connsiteY11" fmla="*/ 4772260 h 5023045"/>
              <a:gd name="connsiteX12" fmla="*/ 1370883 w 3853416"/>
              <a:gd name="connsiteY12" fmla="*/ 4880194 h 5023045"/>
              <a:gd name="connsiteX13" fmla="*/ 1892784 w 3853416"/>
              <a:gd name="connsiteY13" fmla="*/ 4953460 h 5023045"/>
              <a:gd name="connsiteX14" fmla="*/ 2532904 w 3853416"/>
              <a:gd name="connsiteY14" fmla="*/ 5020978 h 5023045"/>
              <a:gd name="connsiteX15" fmla="*/ 2888435 w 3853416"/>
              <a:gd name="connsiteY15" fmla="*/ 4999825 h 5023045"/>
              <a:gd name="connsiteX16" fmla="*/ 3001586 w 3853416"/>
              <a:gd name="connsiteY16" fmla="*/ 4940434 h 5023045"/>
              <a:gd name="connsiteX17" fmla="*/ 3096928 w 3853416"/>
              <a:gd name="connsiteY17" fmla="*/ 4843526 h 5023045"/>
              <a:gd name="connsiteX18" fmla="*/ 2878402 w 3853416"/>
              <a:gd name="connsiteY18" fmla="*/ 4971547 h 5023045"/>
              <a:gd name="connsiteX19" fmla="*/ 2446045 w 3853416"/>
              <a:gd name="connsiteY19" fmla="*/ 5012724 h 5023045"/>
              <a:gd name="connsiteX20" fmla="*/ 3590144 w 3853416"/>
              <a:gd name="connsiteY20" fmla="*/ 4805147 h 5023045"/>
              <a:gd name="connsiteX21" fmla="*/ 3793983 w 3853416"/>
              <a:gd name="connsiteY21" fmla="*/ 4409412 h 5023045"/>
              <a:gd name="connsiteX22" fmla="*/ 3821825 w 3853416"/>
              <a:gd name="connsiteY22" fmla="*/ 3680125 h 5023045"/>
              <a:gd name="connsiteX23" fmla="*/ 3385918 w 3853416"/>
              <a:gd name="connsiteY23" fmla="*/ 3357537 h 5023045"/>
              <a:gd name="connsiteX24" fmla="*/ 2331371 w 3853416"/>
              <a:gd name="connsiteY24" fmla="*/ 3176285 h 5023045"/>
              <a:gd name="connsiteX25" fmla="*/ 1732939 w 3853416"/>
              <a:gd name="connsiteY25" fmla="*/ 3125663 h 5023045"/>
              <a:gd name="connsiteX26" fmla="*/ 1221764 w 3853416"/>
              <a:gd name="connsiteY26" fmla="*/ 2999132 h 5023045"/>
              <a:gd name="connsiteX27" fmla="*/ 1260971 w 3853416"/>
              <a:gd name="connsiteY27" fmla="*/ 2804325 h 5023045"/>
              <a:gd name="connsiteX28" fmla="*/ 1297609 w 3853416"/>
              <a:gd name="connsiteY28" fmla="*/ 2560105 h 5023045"/>
              <a:gd name="connsiteX29" fmla="*/ 1138848 w 3853416"/>
              <a:gd name="connsiteY29" fmla="*/ 2474628 h 5023045"/>
              <a:gd name="connsiteX30" fmla="*/ 894601 w 3853416"/>
              <a:gd name="connsiteY30" fmla="*/ 2511261 h 5023045"/>
              <a:gd name="connsiteX31" fmla="*/ 699203 w 3853416"/>
              <a:gd name="connsiteY31" fmla="*/ 2315886 h 5023045"/>
              <a:gd name="connsiteX32" fmla="*/ 613786 w 3853416"/>
              <a:gd name="connsiteY32" fmla="*/ 1607626 h 5023045"/>
              <a:gd name="connsiteX33" fmla="*/ 735840 w 3853416"/>
              <a:gd name="connsiteY33" fmla="*/ 960465 h 5023045"/>
              <a:gd name="connsiteX34" fmla="*/ 1138848 w 3853416"/>
              <a:gd name="connsiteY34" fmla="*/ 691823 h 5023045"/>
              <a:gd name="connsiteX35" fmla="*/ 1651767 w 3853416"/>
              <a:gd name="connsiteY35" fmla="*/ 557502 h 5023045"/>
              <a:gd name="connsiteX36" fmla="*/ 2030350 w 3853416"/>
              <a:gd name="connsiteY36" fmla="*/ 313282 h 5023045"/>
              <a:gd name="connsiteX37" fmla="*/ 2140261 w 3853416"/>
              <a:gd name="connsiteY37" fmla="*/ 69062 h 5023045"/>
              <a:gd name="connsiteX38" fmla="*/ 2005925 w 3853416"/>
              <a:gd name="connsiteY38" fmla="*/ 8008 h 5023045"/>
              <a:gd name="connsiteX39" fmla="*/ 1627342 w 3853416"/>
              <a:gd name="connsiteY39" fmla="*/ 215594 h 5023045"/>
              <a:gd name="connsiteX40" fmla="*/ 760265 w 3853416"/>
              <a:gd name="connsiteY40" fmla="*/ 435392 h 5023045"/>
              <a:gd name="connsiteX41" fmla="*/ 601555 w 3853416"/>
              <a:gd name="connsiteY41" fmla="*/ 154539 h 5023045"/>
              <a:gd name="connsiteX42" fmla="*/ 406256 w 3853416"/>
              <a:gd name="connsiteY42" fmla="*/ 130117 h 5023045"/>
              <a:gd name="connsiteX0" fmla="*/ 406256 w 3853416"/>
              <a:gd name="connsiteY0" fmla="*/ 130117 h 5023045"/>
              <a:gd name="connsiteX1" fmla="*/ 516148 w 3853416"/>
              <a:gd name="connsiteY1" fmla="*/ 532921 h 5023045"/>
              <a:gd name="connsiteX2" fmla="*/ 503995 w 3853416"/>
              <a:gd name="connsiteY2" fmla="*/ 899331 h 5023045"/>
              <a:gd name="connsiteX3" fmla="*/ 436452 w 3853416"/>
              <a:gd name="connsiteY3" fmla="*/ 1340916 h 5023045"/>
              <a:gd name="connsiteX4" fmla="*/ 320620 w 3853416"/>
              <a:gd name="connsiteY4" fmla="*/ 2242620 h 5023045"/>
              <a:gd name="connsiteX5" fmla="*/ 308408 w 3853416"/>
              <a:gd name="connsiteY5" fmla="*/ 2474628 h 5023045"/>
              <a:gd name="connsiteX6" fmla="*/ 100798 w 3853416"/>
              <a:gd name="connsiteY6" fmla="*/ 2987490 h 5023045"/>
              <a:gd name="connsiteX7" fmla="*/ 3099 w 3853416"/>
              <a:gd name="connsiteY7" fmla="*/ 3390453 h 5023045"/>
              <a:gd name="connsiteX8" fmla="*/ 39706 w 3853416"/>
              <a:gd name="connsiteY8" fmla="*/ 3948097 h 5023045"/>
              <a:gd name="connsiteX9" fmla="*/ 190249 w 3853416"/>
              <a:gd name="connsiteY9" fmla="*/ 4367357 h 5023045"/>
              <a:gd name="connsiteX10" fmla="*/ 585218 w 3853416"/>
              <a:gd name="connsiteY10" fmla="*/ 4623844 h 5023045"/>
              <a:gd name="connsiteX11" fmla="*/ 1039576 w 3853416"/>
              <a:gd name="connsiteY11" fmla="*/ 4772260 h 5023045"/>
              <a:gd name="connsiteX12" fmla="*/ 1370883 w 3853416"/>
              <a:gd name="connsiteY12" fmla="*/ 4880194 h 5023045"/>
              <a:gd name="connsiteX13" fmla="*/ 1892784 w 3853416"/>
              <a:gd name="connsiteY13" fmla="*/ 4953460 h 5023045"/>
              <a:gd name="connsiteX14" fmla="*/ 2532904 w 3853416"/>
              <a:gd name="connsiteY14" fmla="*/ 5020978 h 5023045"/>
              <a:gd name="connsiteX15" fmla="*/ 2888435 w 3853416"/>
              <a:gd name="connsiteY15" fmla="*/ 4999825 h 5023045"/>
              <a:gd name="connsiteX16" fmla="*/ 3001586 w 3853416"/>
              <a:gd name="connsiteY16" fmla="*/ 4940434 h 5023045"/>
              <a:gd name="connsiteX17" fmla="*/ 3096928 w 3853416"/>
              <a:gd name="connsiteY17" fmla="*/ 4843526 h 5023045"/>
              <a:gd name="connsiteX18" fmla="*/ 2878402 w 3853416"/>
              <a:gd name="connsiteY18" fmla="*/ 4971547 h 5023045"/>
              <a:gd name="connsiteX19" fmla="*/ 2446045 w 3853416"/>
              <a:gd name="connsiteY19" fmla="*/ 5012724 h 5023045"/>
              <a:gd name="connsiteX20" fmla="*/ 3590144 w 3853416"/>
              <a:gd name="connsiteY20" fmla="*/ 4805147 h 5023045"/>
              <a:gd name="connsiteX21" fmla="*/ 3793983 w 3853416"/>
              <a:gd name="connsiteY21" fmla="*/ 4409412 h 5023045"/>
              <a:gd name="connsiteX22" fmla="*/ 3821825 w 3853416"/>
              <a:gd name="connsiteY22" fmla="*/ 3680125 h 5023045"/>
              <a:gd name="connsiteX23" fmla="*/ 3385918 w 3853416"/>
              <a:gd name="connsiteY23" fmla="*/ 3357537 h 5023045"/>
              <a:gd name="connsiteX24" fmla="*/ 2331371 w 3853416"/>
              <a:gd name="connsiteY24" fmla="*/ 3176285 h 5023045"/>
              <a:gd name="connsiteX25" fmla="*/ 1732939 w 3853416"/>
              <a:gd name="connsiteY25" fmla="*/ 3125663 h 5023045"/>
              <a:gd name="connsiteX26" fmla="*/ 1221764 w 3853416"/>
              <a:gd name="connsiteY26" fmla="*/ 2999132 h 5023045"/>
              <a:gd name="connsiteX27" fmla="*/ 1260971 w 3853416"/>
              <a:gd name="connsiteY27" fmla="*/ 2804325 h 5023045"/>
              <a:gd name="connsiteX28" fmla="*/ 1297609 w 3853416"/>
              <a:gd name="connsiteY28" fmla="*/ 2560105 h 5023045"/>
              <a:gd name="connsiteX29" fmla="*/ 1138848 w 3853416"/>
              <a:gd name="connsiteY29" fmla="*/ 2474628 h 5023045"/>
              <a:gd name="connsiteX30" fmla="*/ 894601 w 3853416"/>
              <a:gd name="connsiteY30" fmla="*/ 2511261 h 5023045"/>
              <a:gd name="connsiteX31" fmla="*/ 699203 w 3853416"/>
              <a:gd name="connsiteY31" fmla="*/ 2315886 h 5023045"/>
              <a:gd name="connsiteX32" fmla="*/ 613786 w 3853416"/>
              <a:gd name="connsiteY32" fmla="*/ 1607626 h 5023045"/>
              <a:gd name="connsiteX33" fmla="*/ 735840 w 3853416"/>
              <a:gd name="connsiteY33" fmla="*/ 960465 h 5023045"/>
              <a:gd name="connsiteX34" fmla="*/ 1138848 w 3853416"/>
              <a:gd name="connsiteY34" fmla="*/ 691823 h 5023045"/>
              <a:gd name="connsiteX35" fmla="*/ 1651767 w 3853416"/>
              <a:gd name="connsiteY35" fmla="*/ 557502 h 5023045"/>
              <a:gd name="connsiteX36" fmla="*/ 2030350 w 3853416"/>
              <a:gd name="connsiteY36" fmla="*/ 313282 h 5023045"/>
              <a:gd name="connsiteX37" fmla="*/ 2140261 w 3853416"/>
              <a:gd name="connsiteY37" fmla="*/ 69062 h 5023045"/>
              <a:gd name="connsiteX38" fmla="*/ 2005925 w 3853416"/>
              <a:gd name="connsiteY38" fmla="*/ 8008 h 5023045"/>
              <a:gd name="connsiteX39" fmla="*/ 1627342 w 3853416"/>
              <a:gd name="connsiteY39" fmla="*/ 215594 h 5023045"/>
              <a:gd name="connsiteX40" fmla="*/ 760265 w 3853416"/>
              <a:gd name="connsiteY40" fmla="*/ 435392 h 5023045"/>
              <a:gd name="connsiteX41" fmla="*/ 601555 w 3853416"/>
              <a:gd name="connsiteY41" fmla="*/ 154539 h 5023045"/>
              <a:gd name="connsiteX42" fmla="*/ 406256 w 3853416"/>
              <a:gd name="connsiteY42" fmla="*/ 130117 h 5023045"/>
              <a:gd name="connsiteX0" fmla="*/ 406256 w 3885983"/>
              <a:gd name="connsiteY0" fmla="*/ 130117 h 5023045"/>
              <a:gd name="connsiteX1" fmla="*/ 516148 w 3885983"/>
              <a:gd name="connsiteY1" fmla="*/ 532921 h 5023045"/>
              <a:gd name="connsiteX2" fmla="*/ 503995 w 3885983"/>
              <a:gd name="connsiteY2" fmla="*/ 899331 h 5023045"/>
              <a:gd name="connsiteX3" fmla="*/ 436452 w 3885983"/>
              <a:gd name="connsiteY3" fmla="*/ 1340916 h 5023045"/>
              <a:gd name="connsiteX4" fmla="*/ 320620 w 3885983"/>
              <a:gd name="connsiteY4" fmla="*/ 2242620 h 5023045"/>
              <a:gd name="connsiteX5" fmla="*/ 308408 w 3885983"/>
              <a:gd name="connsiteY5" fmla="*/ 2474628 h 5023045"/>
              <a:gd name="connsiteX6" fmla="*/ 100798 w 3885983"/>
              <a:gd name="connsiteY6" fmla="*/ 2987490 h 5023045"/>
              <a:gd name="connsiteX7" fmla="*/ 3099 w 3885983"/>
              <a:gd name="connsiteY7" fmla="*/ 3390453 h 5023045"/>
              <a:gd name="connsiteX8" fmla="*/ 39706 w 3885983"/>
              <a:gd name="connsiteY8" fmla="*/ 3948097 h 5023045"/>
              <a:gd name="connsiteX9" fmla="*/ 190249 w 3885983"/>
              <a:gd name="connsiteY9" fmla="*/ 4367357 h 5023045"/>
              <a:gd name="connsiteX10" fmla="*/ 585218 w 3885983"/>
              <a:gd name="connsiteY10" fmla="*/ 4623844 h 5023045"/>
              <a:gd name="connsiteX11" fmla="*/ 1039576 w 3885983"/>
              <a:gd name="connsiteY11" fmla="*/ 4772260 h 5023045"/>
              <a:gd name="connsiteX12" fmla="*/ 1370883 w 3885983"/>
              <a:gd name="connsiteY12" fmla="*/ 4880194 h 5023045"/>
              <a:gd name="connsiteX13" fmla="*/ 1892784 w 3885983"/>
              <a:gd name="connsiteY13" fmla="*/ 4953460 h 5023045"/>
              <a:gd name="connsiteX14" fmla="*/ 2532904 w 3885983"/>
              <a:gd name="connsiteY14" fmla="*/ 5020978 h 5023045"/>
              <a:gd name="connsiteX15" fmla="*/ 2888435 w 3885983"/>
              <a:gd name="connsiteY15" fmla="*/ 4999825 h 5023045"/>
              <a:gd name="connsiteX16" fmla="*/ 3001586 w 3885983"/>
              <a:gd name="connsiteY16" fmla="*/ 4940434 h 5023045"/>
              <a:gd name="connsiteX17" fmla="*/ 3096928 w 3885983"/>
              <a:gd name="connsiteY17" fmla="*/ 4843526 h 5023045"/>
              <a:gd name="connsiteX18" fmla="*/ 2878402 w 3885983"/>
              <a:gd name="connsiteY18" fmla="*/ 4971547 h 5023045"/>
              <a:gd name="connsiteX19" fmla="*/ 2446045 w 3885983"/>
              <a:gd name="connsiteY19" fmla="*/ 5012724 h 5023045"/>
              <a:gd name="connsiteX20" fmla="*/ 3590144 w 3885983"/>
              <a:gd name="connsiteY20" fmla="*/ 4805147 h 5023045"/>
              <a:gd name="connsiteX21" fmla="*/ 3859866 w 3885983"/>
              <a:gd name="connsiteY21" fmla="*/ 4244705 h 5023045"/>
              <a:gd name="connsiteX22" fmla="*/ 3821825 w 3885983"/>
              <a:gd name="connsiteY22" fmla="*/ 3680125 h 5023045"/>
              <a:gd name="connsiteX23" fmla="*/ 3385918 w 3885983"/>
              <a:gd name="connsiteY23" fmla="*/ 3357537 h 5023045"/>
              <a:gd name="connsiteX24" fmla="*/ 2331371 w 3885983"/>
              <a:gd name="connsiteY24" fmla="*/ 3176285 h 5023045"/>
              <a:gd name="connsiteX25" fmla="*/ 1732939 w 3885983"/>
              <a:gd name="connsiteY25" fmla="*/ 3125663 h 5023045"/>
              <a:gd name="connsiteX26" fmla="*/ 1221764 w 3885983"/>
              <a:gd name="connsiteY26" fmla="*/ 2999132 h 5023045"/>
              <a:gd name="connsiteX27" fmla="*/ 1260971 w 3885983"/>
              <a:gd name="connsiteY27" fmla="*/ 2804325 h 5023045"/>
              <a:gd name="connsiteX28" fmla="*/ 1297609 w 3885983"/>
              <a:gd name="connsiteY28" fmla="*/ 2560105 h 5023045"/>
              <a:gd name="connsiteX29" fmla="*/ 1138848 w 3885983"/>
              <a:gd name="connsiteY29" fmla="*/ 2474628 h 5023045"/>
              <a:gd name="connsiteX30" fmla="*/ 894601 w 3885983"/>
              <a:gd name="connsiteY30" fmla="*/ 2511261 h 5023045"/>
              <a:gd name="connsiteX31" fmla="*/ 699203 w 3885983"/>
              <a:gd name="connsiteY31" fmla="*/ 2315886 h 5023045"/>
              <a:gd name="connsiteX32" fmla="*/ 613786 w 3885983"/>
              <a:gd name="connsiteY32" fmla="*/ 1607626 h 5023045"/>
              <a:gd name="connsiteX33" fmla="*/ 735840 w 3885983"/>
              <a:gd name="connsiteY33" fmla="*/ 960465 h 5023045"/>
              <a:gd name="connsiteX34" fmla="*/ 1138848 w 3885983"/>
              <a:gd name="connsiteY34" fmla="*/ 691823 h 5023045"/>
              <a:gd name="connsiteX35" fmla="*/ 1651767 w 3885983"/>
              <a:gd name="connsiteY35" fmla="*/ 557502 h 5023045"/>
              <a:gd name="connsiteX36" fmla="*/ 2030350 w 3885983"/>
              <a:gd name="connsiteY36" fmla="*/ 313282 h 5023045"/>
              <a:gd name="connsiteX37" fmla="*/ 2140261 w 3885983"/>
              <a:gd name="connsiteY37" fmla="*/ 69062 h 5023045"/>
              <a:gd name="connsiteX38" fmla="*/ 2005925 w 3885983"/>
              <a:gd name="connsiteY38" fmla="*/ 8008 h 5023045"/>
              <a:gd name="connsiteX39" fmla="*/ 1627342 w 3885983"/>
              <a:gd name="connsiteY39" fmla="*/ 215594 h 5023045"/>
              <a:gd name="connsiteX40" fmla="*/ 760265 w 3885983"/>
              <a:gd name="connsiteY40" fmla="*/ 435392 h 5023045"/>
              <a:gd name="connsiteX41" fmla="*/ 601555 w 3885983"/>
              <a:gd name="connsiteY41" fmla="*/ 154539 h 5023045"/>
              <a:gd name="connsiteX42" fmla="*/ 406256 w 3885983"/>
              <a:gd name="connsiteY42" fmla="*/ 130117 h 5023045"/>
              <a:gd name="connsiteX0" fmla="*/ 406256 w 3885983"/>
              <a:gd name="connsiteY0" fmla="*/ 130117 h 5023045"/>
              <a:gd name="connsiteX1" fmla="*/ 516148 w 3885983"/>
              <a:gd name="connsiteY1" fmla="*/ 532921 h 5023045"/>
              <a:gd name="connsiteX2" fmla="*/ 503995 w 3885983"/>
              <a:gd name="connsiteY2" fmla="*/ 899331 h 5023045"/>
              <a:gd name="connsiteX3" fmla="*/ 436452 w 3885983"/>
              <a:gd name="connsiteY3" fmla="*/ 1340916 h 5023045"/>
              <a:gd name="connsiteX4" fmla="*/ 320620 w 3885983"/>
              <a:gd name="connsiteY4" fmla="*/ 2242620 h 5023045"/>
              <a:gd name="connsiteX5" fmla="*/ 308408 w 3885983"/>
              <a:gd name="connsiteY5" fmla="*/ 2474628 h 5023045"/>
              <a:gd name="connsiteX6" fmla="*/ 100798 w 3885983"/>
              <a:gd name="connsiteY6" fmla="*/ 2987490 h 5023045"/>
              <a:gd name="connsiteX7" fmla="*/ 3099 w 3885983"/>
              <a:gd name="connsiteY7" fmla="*/ 3390453 h 5023045"/>
              <a:gd name="connsiteX8" fmla="*/ 39706 w 3885983"/>
              <a:gd name="connsiteY8" fmla="*/ 3948097 h 5023045"/>
              <a:gd name="connsiteX9" fmla="*/ 190249 w 3885983"/>
              <a:gd name="connsiteY9" fmla="*/ 4367357 h 5023045"/>
              <a:gd name="connsiteX10" fmla="*/ 585218 w 3885983"/>
              <a:gd name="connsiteY10" fmla="*/ 4623844 h 5023045"/>
              <a:gd name="connsiteX11" fmla="*/ 1039576 w 3885983"/>
              <a:gd name="connsiteY11" fmla="*/ 4772260 h 5023045"/>
              <a:gd name="connsiteX12" fmla="*/ 1370883 w 3885983"/>
              <a:gd name="connsiteY12" fmla="*/ 4880194 h 5023045"/>
              <a:gd name="connsiteX13" fmla="*/ 1892784 w 3885983"/>
              <a:gd name="connsiteY13" fmla="*/ 4953460 h 5023045"/>
              <a:gd name="connsiteX14" fmla="*/ 2532904 w 3885983"/>
              <a:gd name="connsiteY14" fmla="*/ 5020978 h 5023045"/>
              <a:gd name="connsiteX15" fmla="*/ 2888435 w 3885983"/>
              <a:gd name="connsiteY15" fmla="*/ 4999825 h 5023045"/>
              <a:gd name="connsiteX16" fmla="*/ 3001586 w 3885983"/>
              <a:gd name="connsiteY16" fmla="*/ 4940434 h 5023045"/>
              <a:gd name="connsiteX17" fmla="*/ 3096928 w 3885983"/>
              <a:gd name="connsiteY17" fmla="*/ 4843526 h 5023045"/>
              <a:gd name="connsiteX18" fmla="*/ 2878402 w 3885983"/>
              <a:gd name="connsiteY18" fmla="*/ 4971547 h 5023045"/>
              <a:gd name="connsiteX19" fmla="*/ 2446045 w 3885983"/>
              <a:gd name="connsiteY19" fmla="*/ 5012724 h 5023045"/>
              <a:gd name="connsiteX20" fmla="*/ 3590144 w 3885983"/>
              <a:gd name="connsiteY20" fmla="*/ 4805147 h 5023045"/>
              <a:gd name="connsiteX21" fmla="*/ 3859866 w 3885983"/>
              <a:gd name="connsiteY21" fmla="*/ 4244705 h 5023045"/>
              <a:gd name="connsiteX22" fmla="*/ 3821825 w 3885983"/>
              <a:gd name="connsiteY22" fmla="*/ 3680125 h 5023045"/>
              <a:gd name="connsiteX23" fmla="*/ 3385918 w 3885983"/>
              <a:gd name="connsiteY23" fmla="*/ 3357537 h 5023045"/>
              <a:gd name="connsiteX24" fmla="*/ 2331371 w 3885983"/>
              <a:gd name="connsiteY24" fmla="*/ 3176285 h 5023045"/>
              <a:gd name="connsiteX25" fmla="*/ 1732939 w 3885983"/>
              <a:gd name="connsiteY25" fmla="*/ 3125663 h 5023045"/>
              <a:gd name="connsiteX26" fmla="*/ 1221764 w 3885983"/>
              <a:gd name="connsiteY26" fmla="*/ 2999132 h 5023045"/>
              <a:gd name="connsiteX27" fmla="*/ 1260971 w 3885983"/>
              <a:gd name="connsiteY27" fmla="*/ 2804325 h 5023045"/>
              <a:gd name="connsiteX28" fmla="*/ 1297609 w 3885983"/>
              <a:gd name="connsiteY28" fmla="*/ 2560105 h 5023045"/>
              <a:gd name="connsiteX29" fmla="*/ 1138848 w 3885983"/>
              <a:gd name="connsiteY29" fmla="*/ 2474628 h 5023045"/>
              <a:gd name="connsiteX30" fmla="*/ 894601 w 3885983"/>
              <a:gd name="connsiteY30" fmla="*/ 2511261 h 5023045"/>
              <a:gd name="connsiteX31" fmla="*/ 699203 w 3885983"/>
              <a:gd name="connsiteY31" fmla="*/ 2315886 h 5023045"/>
              <a:gd name="connsiteX32" fmla="*/ 613786 w 3885983"/>
              <a:gd name="connsiteY32" fmla="*/ 1607626 h 5023045"/>
              <a:gd name="connsiteX33" fmla="*/ 735840 w 3885983"/>
              <a:gd name="connsiteY33" fmla="*/ 960465 h 5023045"/>
              <a:gd name="connsiteX34" fmla="*/ 1138848 w 3885983"/>
              <a:gd name="connsiteY34" fmla="*/ 691823 h 5023045"/>
              <a:gd name="connsiteX35" fmla="*/ 1651767 w 3885983"/>
              <a:gd name="connsiteY35" fmla="*/ 557502 h 5023045"/>
              <a:gd name="connsiteX36" fmla="*/ 2030350 w 3885983"/>
              <a:gd name="connsiteY36" fmla="*/ 313282 h 5023045"/>
              <a:gd name="connsiteX37" fmla="*/ 2140261 w 3885983"/>
              <a:gd name="connsiteY37" fmla="*/ 69062 h 5023045"/>
              <a:gd name="connsiteX38" fmla="*/ 2005925 w 3885983"/>
              <a:gd name="connsiteY38" fmla="*/ 8008 h 5023045"/>
              <a:gd name="connsiteX39" fmla="*/ 1627342 w 3885983"/>
              <a:gd name="connsiteY39" fmla="*/ 215594 h 5023045"/>
              <a:gd name="connsiteX40" fmla="*/ 760265 w 3885983"/>
              <a:gd name="connsiteY40" fmla="*/ 435392 h 5023045"/>
              <a:gd name="connsiteX41" fmla="*/ 601555 w 3885983"/>
              <a:gd name="connsiteY41" fmla="*/ 154539 h 5023045"/>
              <a:gd name="connsiteX42" fmla="*/ 406256 w 3885983"/>
              <a:gd name="connsiteY42" fmla="*/ 130117 h 5023045"/>
              <a:gd name="connsiteX0" fmla="*/ 406256 w 3885983"/>
              <a:gd name="connsiteY0" fmla="*/ 130117 h 5023045"/>
              <a:gd name="connsiteX1" fmla="*/ 516148 w 3885983"/>
              <a:gd name="connsiteY1" fmla="*/ 532921 h 5023045"/>
              <a:gd name="connsiteX2" fmla="*/ 503995 w 3885983"/>
              <a:gd name="connsiteY2" fmla="*/ 899331 h 5023045"/>
              <a:gd name="connsiteX3" fmla="*/ 436452 w 3885983"/>
              <a:gd name="connsiteY3" fmla="*/ 1340916 h 5023045"/>
              <a:gd name="connsiteX4" fmla="*/ 320620 w 3885983"/>
              <a:gd name="connsiteY4" fmla="*/ 2242620 h 5023045"/>
              <a:gd name="connsiteX5" fmla="*/ 308408 w 3885983"/>
              <a:gd name="connsiteY5" fmla="*/ 2474628 h 5023045"/>
              <a:gd name="connsiteX6" fmla="*/ 100798 w 3885983"/>
              <a:gd name="connsiteY6" fmla="*/ 2987490 h 5023045"/>
              <a:gd name="connsiteX7" fmla="*/ 3099 w 3885983"/>
              <a:gd name="connsiteY7" fmla="*/ 3390453 h 5023045"/>
              <a:gd name="connsiteX8" fmla="*/ 39706 w 3885983"/>
              <a:gd name="connsiteY8" fmla="*/ 3948097 h 5023045"/>
              <a:gd name="connsiteX9" fmla="*/ 190249 w 3885983"/>
              <a:gd name="connsiteY9" fmla="*/ 4367357 h 5023045"/>
              <a:gd name="connsiteX10" fmla="*/ 585218 w 3885983"/>
              <a:gd name="connsiteY10" fmla="*/ 4623844 h 5023045"/>
              <a:gd name="connsiteX11" fmla="*/ 1039576 w 3885983"/>
              <a:gd name="connsiteY11" fmla="*/ 4772260 h 5023045"/>
              <a:gd name="connsiteX12" fmla="*/ 1370883 w 3885983"/>
              <a:gd name="connsiteY12" fmla="*/ 4880194 h 5023045"/>
              <a:gd name="connsiteX13" fmla="*/ 1892784 w 3885983"/>
              <a:gd name="connsiteY13" fmla="*/ 4953460 h 5023045"/>
              <a:gd name="connsiteX14" fmla="*/ 2532904 w 3885983"/>
              <a:gd name="connsiteY14" fmla="*/ 5020978 h 5023045"/>
              <a:gd name="connsiteX15" fmla="*/ 2888435 w 3885983"/>
              <a:gd name="connsiteY15" fmla="*/ 4999825 h 5023045"/>
              <a:gd name="connsiteX16" fmla="*/ 3001586 w 3885983"/>
              <a:gd name="connsiteY16" fmla="*/ 4940434 h 5023045"/>
              <a:gd name="connsiteX17" fmla="*/ 3096928 w 3885983"/>
              <a:gd name="connsiteY17" fmla="*/ 4843526 h 5023045"/>
              <a:gd name="connsiteX18" fmla="*/ 2878402 w 3885983"/>
              <a:gd name="connsiteY18" fmla="*/ 4971547 h 5023045"/>
              <a:gd name="connsiteX19" fmla="*/ 2446045 w 3885983"/>
              <a:gd name="connsiteY19" fmla="*/ 5012724 h 5023045"/>
              <a:gd name="connsiteX20" fmla="*/ 3590144 w 3885983"/>
              <a:gd name="connsiteY20" fmla="*/ 4805147 h 5023045"/>
              <a:gd name="connsiteX21" fmla="*/ 3859866 w 3885983"/>
              <a:gd name="connsiteY21" fmla="*/ 4244705 h 5023045"/>
              <a:gd name="connsiteX22" fmla="*/ 3821825 w 3885983"/>
              <a:gd name="connsiteY22" fmla="*/ 3680125 h 5023045"/>
              <a:gd name="connsiteX23" fmla="*/ 3385918 w 3885983"/>
              <a:gd name="connsiteY23" fmla="*/ 3357537 h 5023045"/>
              <a:gd name="connsiteX24" fmla="*/ 2331371 w 3885983"/>
              <a:gd name="connsiteY24" fmla="*/ 3176285 h 5023045"/>
              <a:gd name="connsiteX25" fmla="*/ 1732939 w 3885983"/>
              <a:gd name="connsiteY25" fmla="*/ 3125663 h 5023045"/>
              <a:gd name="connsiteX26" fmla="*/ 1221764 w 3885983"/>
              <a:gd name="connsiteY26" fmla="*/ 2999132 h 5023045"/>
              <a:gd name="connsiteX27" fmla="*/ 1260971 w 3885983"/>
              <a:gd name="connsiteY27" fmla="*/ 2804325 h 5023045"/>
              <a:gd name="connsiteX28" fmla="*/ 1297609 w 3885983"/>
              <a:gd name="connsiteY28" fmla="*/ 2560105 h 5023045"/>
              <a:gd name="connsiteX29" fmla="*/ 1138848 w 3885983"/>
              <a:gd name="connsiteY29" fmla="*/ 2474628 h 5023045"/>
              <a:gd name="connsiteX30" fmla="*/ 894601 w 3885983"/>
              <a:gd name="connsiteY30" fmla="*/ 2511261 h 5023045"/>
              <a:gd name="connsiteX31" fmla="*/ 699203 w 3885983"/>
              <a:gd name="connsiteY31" fmla="*/ 2315886 h 5023045"/>
              <a:gd name="connsiteX32" fmla="*/ 613786 w 3885983"/>
              <a:gd name="connsiteY32" fmla="*/ 1607626 h 5023045"/>
              <a:gd name="connsiteX33" fmla="*/ 735840 w 3885983"/>
              <a:gd name="connsiteY33" fmla="*/ 960465 h 5023045"/>
              <a:gd name="connsiteX34" fmla="*/ 1138848 w 3885983"/>
              <a:gd name="connsiteY34" fmla="*/ 691823 h 5023045"/>
              <a:gd name="connsiteX35" fmla="*/ 1651767 w 3885983"/>
              <a:gd name="connsiteY35" fmla="*/ 557502 h 5023045"/>
              <a:gd name="connsiteX36" fmla="*/ 2030350 w 3885983"/>
              <a:gd name="connsiteY36" fmla="*/ 313282 h 5023045"/>
              <a:gd name="connsiteX37" fmla="*/ 2140261 w 3885983"/>
              <a:gd name="connsiteY37" fmla="*/ 69062 h 5023045"/>
              <a:gd name="connsiteX38" fmla="*/ 2005925 w 3885983"/>
              <a:gd name="connsiteY38" fmla="*/ 8008 h 5023045"/>
              <a:gd name="connsiteX39" fmla="*/ 1627342 w 3885983"/>
              <a:gd name="connsiteY39" fmla="*/ 215594 h 5023045"/>
              <a:gd name="connsiteX40" fmla="*/ 760265 w 3885983"/>
              <a:gd name="connsiteY40" fmla="*/ 435392 h 5023045"/>
              <a:gd name="connsiteX41" fmla="*/ 601555 w 3885983"/>
              <a:gd name="connsiteY41" fmla="*/ 154539 h 5023045"/>
              <a:gd name="connsiteX42" fmla="*/ 406256 w 3885983"/>
              <a:gd name="connsiteY42" fmla="*/ 130117 h 5023045"/>
              <a:gd name="connsiteX0" fmla="*/ 406256 w 3885983"/>
              <a:gd name="connsiteY0" fmla="*/ 130117 h 5023045"/>
              <a:gd name="connsiteX1" fmla="*/ 516148 w 3885983"/>
              <a:gd name="connsiteY1" fmla="*/ 532921 h 5023045"/>
              <a:gd name="connsiteX2" fmla="*/ 503995 w 3885983"/>
              <a:gd name="connsiteY2" fmla="*/ 899331 h 5023045"/>
              <a:gd name="connsiteX3" fmla="*/ 436452 w 3885983"/>
              <a:gd name="connsiteY3" fmla="*/ 1340916 h 5023045"/>
              <a:gd name="connsiteX4" fmla="*/ 320620 w 3885983"/>
              <a:gd name="connsiteY4" fmla="*/ 2242620 h 5023045"/>
              <a:gd name="connsiteX5" fmla="*/ 308408 w 3885983"/>
              <a:gd name="connsiteY5" fmla="*/ 2474628 h 5023045"/>
              <a:gd name="connsiteX6" fmla="*/ 100798 w 3885983"/>
              <a:gd name="connsiteY6" fmla="*/ 2987490 h 5023045"/>
              <a:gd name="connsiteX7" fmla="*/ 3099 w 3885983"/>
              <a:gd name="connsiteY7" fmla="*/ 3390453 h 5023045"/>
              <a:gd name="connsiteX8" fmla="*/ 39706 w 3885983"/>
              <a:gd name="connsiteY8" fmla="*/ 3948097 h 5023045"/>
              <a:gd name="connsiteX9" fmla="*/ 190249 w 3885983"/>
              <a:gd name="connsiteY9" fmla="*/ 4367357 h 5023045"/>
              <a:gd name="connsiteX10" fmla="*/ 585218 w 3885983"/>
              <a:gd name="connsiteY10" fmla="*/ 4623844 h 5023045"/>
              <a:gd name="connsiteX11" fmla="*/ 1039576 w 3885983"/>
              <a:gd name="connsiteY11" fmla="*/ 4772260 h 5023045"/>
              <a:gd name="connsiteX12" fmla="*/ 1370883 w 3885983"/>
              <a:gd name="connsiteY12" fmla="*/ 4880194 h 5023045"/>
              <a:gd name="connsiteX13" fmla="*/ 1892784 w 3885983"/>
              <a:gd name="connsiteY13" fmla="*/ 4953460 h 5023045"/>
              <a:gd name="connsiteX14" fmla="*/ 2532904 w 3885983"/>
              <a:gd name="connsiteY14" fmla="*/ 5020978 h 5023045"/>
              <a:gd name="connsiteX15" fmla="*/ 2888435 w 3885983"/>
              <a:gd name="connsiteY15" fmla="*/ 4999825 h 5023045"/>
              <a:gd name="connsiteX16" fmla="*/ 3001586 w 3885983"/>
              <a:gd name="connsiteY16" fmla="*/ 4940434 h 5023045"/>
              <a:gd name="connsiteX17" fmla="*/ 3146340 w 3885983"/>
              <a:gd name="connsiteY17" fmla="*/ 4909410 h 5023045"/>
              <a:gd name="connsiteX18" fmla="*/ 2878402 w 3885983"/>
              <a:gd name="connsiteY18" fmla="*/ 4971547 h 5023045"/>
              <a:gd name="connsiteX19" fmla="*/ 2446045 w 3885983"/>
              <a:gd name="connsiteY19" fmla="*/ 5012724 h 5023045"/>
              <a:gd name="connsiteX20" fmla="*/ 3590144 w 3885983"/>
              <a:gd name="connsiteY20" fmla="*/ 4805147 h 5023045"/>
              <a:gd name="connsiteX21" fmla="*/ 3859866 w 3885983"/>
              <a:gd name="connsiteY21" fmla="*/ 4244705 h 5023045"/>
              <a:gd name="connsiteX22" fmla="*/ 3821825 w 3885983"/>
              <a:gd name="connsiteY22" fmla="*/ 3680125 h 5023045"/>
              <a:gd name="connsiteX23" fmla="*/ 3385918 w 3885983"/>
              <a:gd name="connsiteY23" fmla="*/ 3357537 h 5023045"/>
              <a:gd name="connsiteX24" fmla="*/ 2331371 w 3885983"/>
              <a:gd name="connsiteY24" fmla="*/ 3176285 h 5023045"/>
              <a:gd name="connsiteX25" fmla="*/ 1732939 w 3885983"/>
              <a:gd name="connsiteY25" fmla="*/ 3125663 h 5023045"/>
              <a:gd name="connsiteX26" fmla="*/ 1221764 w 3885983"/>
              <a:gd name="connsiteY26" fmla="*/ 2999132 h 5023045"/>
              <a:gd name="connsiteX27" fmla="*/ 1260971 w 3885983"/>
              <a:gd name="connsiteY27" fmla="*/ 2804325 h 5023045"/>
              <a:gd name="connsiteX28" fmla="*/ 1297609 w 3885983"/>
              <a:gd name="connsiteY28" fmla="*/ 2560105 h 5023045"/>
              <a:gd name="connsiteX29" fmla="*/ 1138848 w 3885983"/>
              <a:gd name="connsiteY29" fmla="*/ 2474628 h 5023045"/>
              <a:gd name="connsiteX30" fmla="*/ 894601 w 3885983"/>
              <a:gd name="connsiteY30" fmla="*/ 2511261 h 5023045"/>
              <a:gd name="connsiteX31" fmla="*/ 699203 w 3885983"/>
              <a:gd name="connsiteY31" fmla="*/ 2315886 h 5023045"/>
              <a:gd name="connsiteX32" fmla="*/ 613786 w 3885983"/>
              <a:gd name="connsiteY32" fmla="*/ 1607626 h 5023045"/>
              <a:gd name="connsiteX33" fmla="*/ 735840 w 3885983"/>
              <a:gd name="connsiteY33" fmla="*/ 960465 h 5023045"/>
              <a:gd name="connsiteX34" fmla="*/ 1138848 w 3885983"/>
              <a:gd name="connsiteY34" fmla="*/ 691823 h 5023045"/>
              <a:gd name="connsiteX35" fmla="*/ 1651767 w 3885983"/>
              <a:gd name="connsiteY35" fmla="*/ 557502 h 5023045"/>
              <a:gd name="connsiteX36" fmla="*/ 2030350 w 3885983"/>
              <a:gd name="connsiteY36" fmla="*/ 313282 h 5023045"/>
              <a:gd name="connsiteX37" fmla="*/ 2140261 w 3885983"/>
              <a:gd name="connsiteY37" fmla="*/ 69062 h 5023045"/>
              <a:gd name="connsiteX38" fmla="*/ 2005925 w 3885983"/>
              <a:gd name="connsiteY38" fmla="*/ 8008 h 5023045"/>
              <a:gd name="connsiteX39" fmla="*/ 1627342 w 3885983"/>
              <a:gd name="connsiteY39" fmla="*/ 215594 h 5023045"/>
              <a:gd name="connsiteX40" fmla="*/ 760265 w 3885983"/>
              <a:gd name="connsiteY40" fmla="*/ 435392 h 5023045"/>
              <a:gd name="connsiteX41" fmla="*/ 601555 w 3885983"/>
              <a:gd name="connsiteY41" fmla="*/ 154539 h 5023045"/>
              <a:gd name="connsiteX42" fmla="*/ 406256 w 3885983"/>
              <a:gd name="connsiteY42" fmla="*/ 130117 h 5023045"/>
              <a:gd name="connsiteX0" fmla="*/ 406256 w 3885983"/>
              <a:gd name="connsiteY0" fmla="*/ 130117 h 5023045"/>
              <a:gd name="connsiteX1" fmla="*/ 516148 w 3885983"/>
              <a:gd name="connsiteY1" fmla="*/ 532921 h 5023045"/>
              <a:gd name="connsiteX2" fmla="*/ 503995 w 3885983"/>
              <a:gd name="connsiteY2" fmla="*/ 899331 h 5023045"/>
              <a:gd name="connsiteX3" fmla="*/ 436452 w 3885983"/>
              <a:gd name="connsiteY3" fmla="*/ 1340916 h 5023045"/>
              <a:gd name="connsiteX4" fmla="*/ 320620 w 3885983"/>
              <a:gd name="connsiteY4" fmla="*/ 2242620 h 5023045"/>
              <a:gd name="connsiteX5" fmla="*/ 308408 w 3885983"/>
              <a:gd name="connsiteY5" fmla="*/ 2474628 h 5023045"/>
              <a:gd name="connsiteX6" fmla="*/ 100798 w 3885983"/>
              <a:gd name="connsiteY6" fmla="*/ 2987490 h 5023045"/>
              <a:gd name="connsiteX7" fmla="*/ 3099 w 3885983"/>
              <a:gd name="connsiteY7" fmla="*/ 3390453 h 5023045"/>
              <a:gd name="connsiteX8" fmla="*/ 39706 w 3885983"/>
              <a:gd name="connsiteY8" fmla="*/ 3948097 h 5023045"/>
              <a:gd name="connsiteX9" fmla="*/ 190249 w 3885983"/>
              <a:gd name="connsiteY9" fmla="*/ 4367357 h 5023045"/>
              <a:gd name="connsiteX10" fmla="*/ 585218 w 3885983"/>
              <a:gd name="connsiteY10" fmla="*/ 4623844 h 5023045"/>
              <a:gd name="connsiteX11" fmla="*/ 1039576 w 3885983"/>
              <a:gd name="connsiteY11" fmla="*/ 4772260 h 5023045"/>
              <a:gd name="connsiteX12" fmla="*/ 1370883 w 3885983"/>
              <a:gd name="connsiteY12" fmla="*/ 4880194 h 5023045"/>
              <a:gd name="connsiteX13" fmla="*/ 1892784 w 3885983"/>
              <a:gd name="connsiteY13" fmla="*/ 4953460 h 5023045"/>
              <a:gd name="connsiteX14" fmla="*/ 2532904 w 3885983"/>
              <a:gd name="connsiteY14" fmla="*/ 5020978 h 5023045"/>
              <a:gd name="connsiteX15" fmla="*/ 2888435 w 3885983"/>
              <a:gd name="connsiteY15" fmla="*/ 4999825 h 5023045"/>
              <a:gd name="connsiteX16" fmla="*/ 3001586 w 3885983"/>
              <a:gd name="connsiteY16" fmla="*/ 4940434 h 5023045"/>
              <a:gd name="connsiteX17" fmla="*/ 3245164 w 3885983"/>
              <a:gd name="connsiteY17" fmla="*/ 4958822 h 5023045"/>
              <a:gd name="connsiteX18" fmla="*/ 2878402 w 3885983"/>
              <a:gd name="connsiteY18" fmla="*/ 4971547 h 5023045"/>
              <a:gd name="connsiteX19" fmla="*/ 2446045 w 3885983"/>
              <a:gd name="connsiteY19" fmla="*/ 5012724 h 5023045"/>
              <a:gd name="connsiteX20" fmla="*/ 3590144 w 3885983"/>
              <a:gd name="connsiteY20" fmla="*/ 4805147 h 5023045"/>
              <a:gd name="connsiteX21" fmla="*/ 3859866 w 3885983"/>
              <a:gd name="connsiteY21" fmla="*/ 4244705 h 5023045"/>
              <a:gd name="connsiteX22" fmla="*/ 3821825 w 3885983"/>
              <a:gd name="connsiteY22" fmla="*/ 3680125 h 5023045"/>
              <a:gd name="connsiteX23" fmla="*/ 3385918 w 3885983"/>
              <a:gd name="connsiteY23" fmla="*/ 3357537 h 5023045"/>
              <a:gd name="connsiteX24" fmla="*/ 2331371 w 3885983"/>
              <a:gd name="connsiteY24" fmla="*/ 3176285 h 5023045"/>
              <a:gd name="connsiteX25" fmla="*/ 1732939 w 3885983"/>
              <a:gd name="connsiteY25" fmla="*/ 3125663 h 5023045"/>
              <a:gd name="connsiteX26" fmla="*/ 1221764 w 3885983"/>
              <a:gd name="connsiteY26" fmla="*/ 2999132 h 5023045"/>
              <a:gd name="connsiteX27" fmla="*/ 1260971 w 3885983"/>
              <a:gd name="connsiteY27" fmla="*/ 2804325 h 5023045"/>
              <a:gd name="connsiteX28" fmla="*/ 1297609 w 3885983"/>
              <a:gd name="connsiteY28" fmla="*/ 2560105 h 5023045"/>
              <a:gd name="connsiteX29" fmla="*/ 1138848 w 3885983"/>
              <a:gd name="connsiteY29" fmla="*/ 2474628 h 5023045"/>
              <a:gd name="connsiteX30" fmla="*/ 894601 w 3885983"/>
              <a:gd name="connsiteY30" fmla="*/ 2511261 h 5023045"/>
              <a:gd name="connsiteX31" fmla="*/ 699203 w 3885983"/>
              <a:gd name="connsiteY31" fmla="*/ 2315886 h 5023045"/>
              <a:gd name="connsiteX32" fmla="*/ 613786 w 3885983"/>
              <a:gd name="connsiteY32" fmla="*/ 1607626 h 5023045"/>
              <a:gd name="connsiteX33" fmla="*/ 735840 w 3885983"/>
              <a:gd name="connsiteY33" fmla="*/ 960465 h 5023045"/>
              <a:gd name="connsiteX34" fmla="*/ 1138848 w 3885983"/>
              <a:gd name="connsiteY34" fmla="*/ 691823 h 5023045"/>
              <a:gd name="connsiteX35" fmla="*/ 1651767 w 3885983"/>
              <a:gd name="connsiteY35" fmla="*/ 557502 h 5023045"/>
              <a:gd name="connsiteX36" fmla="*/ 2030350 w 3885983"/>
              <a:gd name="connsiteY36" fmla="*/ 313282 h 5023045"/>
              <a:gd name="connsiteX37" fmla="*/ 2140261 w 3885983"/>
              <a:gd name="connsiteY37" fmla="*/ 69062 h 5023045"/>
              <a:gd name="connsiteX38" fmla="*/ 2005925 w 3885983"/>
              <a:gd name="connsiteY38" fmla="*/ 8008 h 5023045"/>
              <a:gd name="connsiteX39" fmla="*/ 1627342 w 3885983"/>
              <a:gd name="connsiteY39" fmla="*/ 215594 h 5023045"/>
              <a:gd name="connsiteX40" fmla="*/ 760265 w 3885983"/>
              <a:gd name="connsiteY40" fmla="*/ 435392 h 5023045"/>
              <a:gd name="connsiteX41" fmla="*/ 601555 w 3885983"/>
              <a:gd name="connsiteY41" fmla="*/ 154539 h 5023045"/>
              <a:gd name="connsiteX42" fmla="*/ 406256 w 3885983"/>
              <a:gd name="connsiteY42" fmla="*/ 130117 h 5023045"/>
              <a:gd name="connsiteX0" fmla="*/ 406256 w 3885983"/>
              <a:gd name="connsiteY0" fmla="*/ 130117 h 5023045"/>
              <a:gd name="connsiteX1" fmla="*/ 516148 w 3885983"/>
              <a:gd name="connsiteY1" fmla="*/ 532921 h 5023045"/>
              <a:gd name="connsiteX2" fmla="*/ 503995 w 3885983"/>
              <a:gd name="connsiteY2" fmla="*/ 899331 h 5023045"/>
              <a:gd name="connsiteX3" fmla="*/ 436452 w 3885983"/>
              <a:gd name="connsiteY3" fmla="*/ 1340916 h 5023045"/>
              <a:gd name="connsiteX4" fmla="*/ 320620 w 3885983"/>
              <a:gd name="connsiteY4" fmla="*/ 2242620 h 5023045"/>
              <a:gd name="connsiteX5" fmla="*/ 308408 w 3885983"/>
              <a:gd name="connsiteY5" fmla="*/ 2474628 h 5023045"/>
              <a:gd name="connsiteX6" fmla="*/ 100798 w 3885983"/>
              <a:gd name="connsiteY6" fmla="*/ 2987490 h 5023045"/>
              <a:gd name="connsiteX7" fmla="*/ 3099 w 3885983"/>
              <a:gd name="connsiteY7" fmla="*/ 3390453 h 5023045"/>
              <a:gd name="connsiteX8" fmla="*/ 39706 w 3885983"/>
              <a:gd name="connsiteY8" fmla="*/ 3948097 h 5023045"/>
              <a:gd name="connsiteX9" fmla="*/ 190249 w 3885983"/>
              <a:gd name="connsiteY9" fmla="*/ 4367357 h 5023045"/>
              <a:gd name="connsiteX10" fmla="*/ 585218 w 3885983"/>
              <a:gd name="connsiteY10" fmla="*/ 4623844 h 5023045"/>
              <a:gd name="connsiteX11" fmla="*/ 1039576 w 3885983"/>
              <a:gd name="connsiteY11" fmla="*/ 4772260 h 5023045"/>
              <a:gd name="connsiteX12" fmla="*/ 1370883 w 3885983"/>
              <a:gd name="connsiteY12" fmla="*/ 4880194 h 5023045"/>
              <a:gd name="connsiteX13" fmla="*/ 1892784 w 3885983"/>
              <a:gd name="connsiteY13" fmla="*/ 4953460 h 5023045"/>
              <a:gd name="connsiteX14" fmla="*/ 2532904 w 3885983"/>
              <a:gd name="connsiteY14" fmla="*/ 5020978 h 5023045"/>
              <a:gd name="connsiteX15" fmla="*/ 2888435 w 3885983"/>
              <a:gd name="connsiteY15" fmla="*/ 4999825 h 5023045"/>
              <a:gd name="connsiteX16" fmla="*/ 3001586 w 3885983"/>
              <a:gd name="connsiteY16" fmla="*/ 4940434 h 5023045"/>
              <a:gd name="connsiteX17" fmla="*/ 2878402 w 3885983"/>
              <a:gd name="connsiteY17" fmla="*/ 4971547 h 5023045"/>
              <a:gd name="connsiteX18" fmla="*/ 2446045 w 3885983"/>
              <a:gd name="connsiteY18" fmla="*/ 5012724 h 5023045"/>
              <a:gd name="connsiteX19" fmla="*/ 3590144 w 3885983"/>
              <a:gd name="connsiteY19" fmla="*/ 4805147 h 5023045"/>
              <a:gd name="connsiteX20" fmla="*/ 3859866 w 3885983"/>
              <a:gd name="connsiteY20" fmla="*/ 4244705 h 5023045"/>
              <a:gd name="connsiteX21" fmla="*/ 3821825 w 3885983"/>
              <a:gd name="connsiteY21" fmla="*/ 3680125 h 5023045"/>
              <a:gd name="connsiteX22" fmla="*/ 3385918 w 3885983"/>
              <a:gd name="connsiteY22" fmla="*/ 3357537 h 5023045"/>
              <a:gd name="connsiteX23" fmla="*/ 2331371 w 3885983"/>
              <a:gd name="connsiteY23" fmla="*/ 3176285 h 5023045"/>
              <a:gd name="connsiteX24" fmla="*/ 1732939 w 3885983"/>
              <a:gd name="connsiteY24" fmla="*/ 3125663 h 5023045"/>
              <a:gd name="connsiteX25" fmla="*/ 1221764 w 3885983"/>
              <a:gd name="connsiteY25" fmla="*/ 2999132 h 5023045"/>
              <a:gd name="connsiteX26" fmla="*/ 1260971 w 3885983"/>
              <a:gd name="connsiteY26" fmla="*/ 2804325 h 5023045"/>
              <a:gd name="connsiteX27" fmla="*/ 1297609 w 3885983"/>
              <a:gd name="connsiteY27" fmla="*/ 2560105 h 5023045"/>
              <a:gd name="connsiteX28" fmla="*/ 1138848 w 3885983"/>
              <a:gd name="connsiteY28" fmla="*/ 2474628 h 5023045"/>
              <a:gd name="connsiteX29" fmla="*/ 894601 w 3885983"/>
              <a:gd name="connsiteY29" fmla="*/ 2511261 h 5023045"/>
              <a:gd name="connsiteX30" fmla="*/ 699203 w 3885983"/>
              <a:gd name="connsiteY30" fmla="*/ 2315886 h 5023045"/>
              <a:gd name="connsiteX31" fmla="*/ 613786 w 3885983"/>
              <a:gd name="connsiteY31" fmla="*/ 1607626 h 5023045"/>
              <a:gd name="connsiteX32" fmla="*/ 735840 w 3885983"/>
              <a:gd name="connsiteY32" fmla="*/ 960465 h 5023045"/>
              <a:gd name="connsiteX33" fmla="*/ 1138848 w 3885983"/>
              <a:gd name="connsiteY33" fmla="*/ 691823 h 5023045"/>
              <a:gd name="connsiteX34" fmla="*/ 1651767 w 3885983"/>
              <a:gd name="connsiteY34" fmla="*/ 557502 h 5023045"/>
              <a:gd name="connsiteX35" fmla="*/ 2030350 w 3885983"/>
              <a:gd name="connsiteY35" fmla="*/ 313282 h 5023045"/>
              <a:gd name="connsiteX36" fmla="*/ 2140261 w 3885983"/>
              <a:gd name="connsiteY36" fmla="*/ 69062 h 5023045"/>
              <a:gd name="connsiteX37" fmla="*/ 2005925 w 3885983"/>
              <a:gd name="connsiteY37" fmla="*/ 8008 h 5023045"/>
              <a:gd name="connsiteX38" fmla="*/ 1627342 w 3885983"/>
              <a:gd name="connsiteY38" fmla="*/ 215594 h 5023045"/>
              <a:gd name="connsiteX39" fmla="*/ 760265 w 3885983"/>
              <a:gd name="connsiteY39" fmla="*/ 435392 h 5023045"/>
              <a:gd name="connsiteX40" fmla="*/ 601555 w 3885983"/>
              <a:gd name="connsiteY40" fmla="*/ 154539 h 5023045"/>
              <a:gd name="connsiteX41" fmla="*/ 406256 w 3885983"/>
              <a:gd name="connsiteY41" fmla="*/ 130117 h 5023045"/>
              <a:gd name="connsiteX0" fmla="*/ 406256 w 3891841"/>
              <a:gd name="connsiteY0" fmla="*/ 130117 h 5023045"/>
              <a:gd name="connsiteX1" fmla="*/ 516148 w 3891841"/>
              <a:gd name="connsiteY1" fmla="*/ 532921 h 5023045"/>
              <a:gd name="connsiteX2" fmla="*/ 503995 w 3891841"/>
              <a:gd name="connsiteY2" fmla="*/ 899331 h 5023045"/>
              <a:gd name="connsiteX3" fmla="*/ 436452 w 3891841"/>
              <a:gd name="connsiteY3" fmla="*/ 1340916 h 5023045"/>
              <a:gd name="connsiteX4" fmla="*/ 320620 w 3891841"/>
              <a:gd name="connsiteY4" fmla="*/ 2242620 h 5023045"/>
              <a:gd name="connsiteX5" fmla="*/ 308408 w 3891841"/>
              <a:gd name="connsiteY5" fmla="*/ 2474628 h 5023045"/>
              <a:gd name="connsiteX6" fmla="*/ 100798 w 3891841"/>
              <a:gd name="connsiteY6" fmla="*/ 2987490 h 5023045"/>
              <a:gd name="connsiteX7" fmla="*/ 3099 w 3891841"/>
              <a:gd name="connsiteY7" fmla="*/ 3390453 h 5023045"/>
              <a:gd name="connsiteX8" fmla="*/ 39706 w 3891841"/>
              <a:gd name="connsiteY8" fmla="*/ 3948097 h 5023045"/>
              <a:gd name="connsiteX9" fmla="*/ 190249 w 3891841"/>
              <a:gd name="connsiteY9" fmla="*/ 4367357 h 5023045"/>
              <a:gd name="connsiteX10" fmla="*/ 585218 w 3891841"/>
              <a:gd name="connsiteY10" fmla="*/ 4623844 h 5023045"/>
              <a:gd name="connsiteX11" fmla="*/ 1039576 w 3891841"/>
              <a:gd name="connsiteY11" fmla="*/ 4772260 h 5023045"/>
              <a:gd name="connsiteX12" fmla="*/ 1370883 w 3891841"/>
              <a:gd name="connsiteY12" fmla="*/ 4880194 h 5023045"/>
              <a:gd name="connsiteX13" fmla="*/ 1892784 w 3891841"/>
              <a:gd name="connsiteY13" fmla="*/ 4953460 h 5023045"/>
              <a:gd name="connsiteX14" fmla="*/ 2532904 w 3891841"/>
              <a:gd name="connsiteY14" fmla="*/ 5020978 h 5023045"/>
              <a:gd name="connsiteX15" fmla="*/ 2888435 w 3891841"/>
              <a:gd name="connsiteY15" fmla="*/ 4999825 h 5023045"/>
              <a:gd name="connsiteX16" fmla="*/ 3001586 w 3891841"/>
              <a:gd name="connsiteY16" fmla="*/ 4940434 h 5023045"/>
              <a:gd name="connsiteX17" fmla="*/ 2878402 w 3891841"/>
              <a:gd name="connsiteY17" fmla="*/ 4971547 h 5023045"/>
              <a:gd name="connsiteX18" fmla="*/ 2446045 w 3891841"/>
              <a:gd name="connsiteY18" fmla="*/ 5012724 h 5023045"/>
              <a:gd name="connsiteX19" fmla="*/ 3507790 w 3891841"/>
              <a:gd name="connsiteY19" fmla="*/ 4805147 h 5023045"/>
              <a:gd name="connsiteX20" fmla="*/ 3859866 w 3891841"/>
              <a:gd name="connsiteY20" fmla="*/ 4244705 h 5023045"/>
              <a:gd name="connsiteX21" fmla="*/ 3821825 w 3891841"/>
              <a:gd name="connsiteY21" fmla="*/ 3680125 h 5023045"/>
              <a:gd name="connsiteX22" fmla="*/ 3385918 w 3891841"/>
              <a:gd name="connsiteY22" fmla="*/ 3357537 h 5023045"/>
              <a:gd name="connsiteX23" fmla="*/ 2331371 w 3891841"/>
              <a:gd name="connsiteY23" fmla="*/ 3176285 h 5023045"/>
              <a:gd name="connsiteX24" fmla="*/ 1732939 w 3891841"/>
              <a:gd name="connsiteY24" fmla="*/ 3125663 h 5023045"/>
              <a:gd name="connsiteX25" fmla="*/ 1221764 w 3891841"/>
              <a:gd name="connsiteY25" fmla="*/ 2999132 h 5023045"/>
              <a:gd name="connsiteX26" fmla="*/ 1260971 w 3891841"/>
              <a:gd name="connsiteY26" fmla="*/ 2804325 h 5023045"/>
              <a:gd name="connsiteX27" fmla="*/ 1297609 w 3891841"/>
              <a:gd name="connsiteY27" fmla="*/ 2560105 h 5023045"/>
              <a:gd name="connsiteX28" fmla="*/ 1138848 w 3891841"/>
              <a:gd name="connsiteY28" fmla="*/ 2474628 h 5023045"/>
              <a:gd name="connsiteX29" fmla="*/ 894601 w 3891841"/>
              <a:gd name="connsiteY29" fmla="*/ 2511261 h 5023045"/>
              <a:gd name="connsiteX30" fmla="*/ 699203 w 3891841"/>
              <a:gd name="connsiteY30" fmla="*/ 2315886 h 5023045"/>
              <a:gd name="connsiteX31" fmla="*/ 613786 w 3891841"/>
              <a:gd name="connsiteY31" fmla="*/ 1607626 h 5023045"/>
              <a:gd name="connsiteX32" fmla="*/ 735840 w 3891841"/>
              <a:gd name="connsiteY32" fmla="*/ 960465 h 5023045"/>
              <a:gd name="connsiteX33" fmla="*/ 1138848 w 3891841"/>
              <a:gd name="connsiteY33" fmla="*/ 691823 h 5023045"/>
              <a:gd name="connsiteX34" fmla="*/ 1651767 w 3891841"/>
              <a:gd name="connsiteY34" fmla="*/ 557502 h 5023045"/>
              <a:gd name="connsiteX35" fmla="*/ 2030350 w 3891841"/>
              <a:gd name="connsiteY35" fmla="*/ 313282 h 5023045"/>
              <a:gd name="connsiteX36" fmla="*/ 2140261 w 3891841"/>
              <a:gd name="connsiteY36" fmla="*/ 69062 h 5023045"/>
              <a:gd name="connsiteX37" fmla="*/ 2005925 w 3891841"/>
              <a:gd name="connsiteY37" fmla="*/ 8008 h 5023045"/>
              <a:gd name="connsiteX38" fmla="*/ 1627342 w 3891841"/>
              <a:gd name="connsiteY38" fmla="*/ 215594 h 5023045"/>
              <a:gd name="connsiteX39" fmla="*/ 760265 w 3891841"/>
              <a:gd name="connsiteY39" fmla="*/ 435392 h 5023045"/>
              <a:gd name="connsiteX40" fmla="*/ 601555 w 3891841"/>
              <a:gd name="connsiteY40" fmla="*/ 154539 h 5023045"/>
              <a:gd name="connsiteX41" fmla="*/ 406256 w 3891841"/>
              <a:gd name="connsiteY41" fmla="*/ 130117 h 5023045"/>
              <a:gd name="connsiteX0" fmla="*/ 406256 w 3908705"/>
              <a:gd name="connsiteY0" fmla="*/ 130117 h 5023045"/>
              <a:gd name="connsiteX1" fmla="*/ 516148 w 3908705"/>
              <a:gd name="connsiteY1" fmla="*/ 532921 h 5023045"/>
              <a:gd name="connsiteX2" fmla="*/ 503995 w 3908705"/>
              <a:gd name="connsiteY2" fmla="*/ 899331 h 5023045"/>
              <a:gd name="connsiteX3" fmla="*/ 436452 w 3908705"/>
              <a:gd name="connsiteY3" fmla="*/ 1340916 h 5023045"/>
              <a:gd name="connsiteX4" fmla="*/ 320620 w 3908705"/>
              <a:gd name="connsiteY4" fmla="*/ 2242620 h 5023045"/>
              <a:gd name="connsiteX5" fmla="*/ 308408 w 3908705"/>
              <a:gd name="connsiteY5" fmla="*/ 2474628 h 5023045"/>
              <a:gd name="connsiteX6" fmla="*/ 100798 w 3908705"/>
              <a:gd name="connsiteY6" fmla="*/ 2987490 h 5023045"/>
              <a:gd name="connsiteX7" fmla="*/ 3099 w 3908705"/>
              <a:gd name="connsiteY7" fmla="*/ 3390453 h 5023045"/>
              <a:gd name="connsiteX8" fmla="*/ 39706 w 3908705"/>
              <a:gd name="connsiteY8" fmla="*/ 3948097 h 5023045"/>
              <a:gd name="connsiteX9" fmla="*/ 190249 w 3908705"/>
              <a:gd name="connsiteY9" fmla="*/ 4367357 h 5023045"/>
              <a:gd name="connsiteX10" fmla="*/ 585218 w 3908705"/>
              <a:gd name="connsiteY10" fmla="*/ 4623844 h 5023045"/>
              <a:gd name="connsiteX11" fmla="*/ 1039576 w 3908705"/>
              <a:gd name="connsiteY11" fmla="*/ 4772260 h 5023045"/>
              <a:gd name="connsiteX12" fmla="*/ 1370883 w 3908705"/>
              <a:gd name="connsiteY12" fmla="*/ 4880194 h 5023045"/>
              <a:gd name="connsiteX13" fmla="*/ 1892784 w 3908705"/>
              <a:gd name="connsiteY13" fmla="*/ 4953460 h 5023045"/>
              <a:gd name="connsiteX14" fmla="*/ 2532904 w 3908705"/>
              <a:gd name="connsiteY14" fmla="*/ 5020978 h 5023045"/>
              <a:gd name="connsiteX15" fmla="*/ 2888435 w 3908705"/>
              <a:gd name="connsiteY15" fmla="*/ 4999825 h 5023045"/>
              <a:gd name="connsiteX16" fmla="*/ 3001586 w 3908705"/>
              <a:gd name="connsiteY16" fmla="*/ 4940434 h 5023045"/>
              <a:gd name="connsiteX17" fmla="*/ 2878402 w 3908705"/>
              <a:gd name="connsiteY17" fmla="*/ 4971547 h 5023045"/>
              <a:gd name="connsiteX18" fmla="*/ 2446045 w 3908705"/>
              <a:gd name="connsiteY18" fmla="*/ 5012724 h 5023045"/>
              <a:gd name="connsiteX19" fmla="*/ 3507790 w 3908705"/>
              <a:gd name="connsiteY19" fmla="*/ 4805147 h 5023045"/>
              <a:gd name="connsiteX20" fmla="*/ 3859866 w 3908705"/>
              <a:gd name="connsiteY20" fmla="*/ 4244705 h 5023045"/>
              <a:gd name="connsiteX21" fmla="*/ 3854767 w 3908705"/>
              <a:gd name="connsiteY21" fmla="*/ 3581300 h 5023045"/>
              <a:gd name="connsiteX22" fmla="*/ 3385918 w 3908705"/>
              <a:gd name="connsiteY22" fmla="*/ 3357537 h 5023045"/>
              <a:gd name="connsiteX23" fmla="*/ 2331371 w 3908705"/>
              <a:gd name="connsiteY23" fmla="*/ 3176285 h 5023045"/>
              <a:gd name="connsiteX24" fmla="*/ 1732939 w 3908705"/>
              <a:gd name="connsiteY24" fmla="*/ 3125663 h 5023045"/>
              <a:gd name="connsiteX25" fmla="*/ 1221764 w 3908705"/>
              <a:gd name="connsiteY25" fmla="*/ 2999132 h 5023045"/>
              <a:gd name="connsiteX26" fmla="*/ 1260971 w 3908705"/>
              <a:gd name="connsiteY26" fmla="*/ 2804325 h 5023045"/>
              <a:gd name="connsiteX27" fmla="*/ 1297609 w 3908705"/>
              <a:gd name="connsiteY27" fmla="*/ 2560105 h 5023045"/>
              <a:gd name="connsiteX28" fmla="*/ 1138848 w 3908705"/>
              <a:gd name="connsiteY28" fmla="*/ 2474628 h 5023045"/>
              <a:gd name="connsiteX29" fmla="*/ 894601 w 3908705"/>
              <a:gd name="connsiteY29" fmla="*/ 2511261 h 5023045"/>
              <a:gd name="connsiteX30" fmla="*/ 699203 w 3908705"/>
              <a:gd name="connsiteY30" fmla="*/ 2315886 h 5023045"/>
              <a:gd name="connsiteX31" fmla="*/ 613786 w 3908705"/>
              <a:gd name="connsiteY31" fmla="*/ 1607626 h 5023045"/>
              <a:gd name="connsiteX32" fmla="*/ 735840 w 3908705"/>
              <a:gd name="connsiteY32" fmla="*/ 960465 h 5023045"/>
              <a:gd name="connsiteX33" fmla="*/ 1138848 w 3908705"/>
              <a:gd name="connsiteY33" fmla="*/ 691823 h 5023045"/>
              <a:gd name="connsiteX34" fmla="*/ 1651767 w 3908705"/>
              <a:gd name="connsiteY34" fmla="*/ 557502 h 5023045"/>
              <a:gd name="connsiteX35" fmla="*/ 2030350 w 3908705"/>
              <a:gd name="connsiteY35" fmla="*/ 313282 h 5023045"/>
              <a:gd name="connsiteX36" fmla="*/ 2140261 w 3908705"/>
              <a:gd name="connsiteY36" fmla="*/ 69062 h 5023045"/>
              <a:gd name="connsiteX37" fmla="*/ 2005925 w 3908705"/>
              <a:gd name="connsiteY37" fmla="*/ 8008 h 5023045"/>
              <a:gd name="connsiteX38" fmla="*/ 1627342 w 3908705"/>
              <a:gd name="connsiteY38" fmla="*/ 215594 h 5023045"/>
              <a:gd name="connsiteX39" fmla="*/ 760265 w 3908705"/>
              <a:gd name="connsiteY39" fmla="*/ 435392 h 5023045"/>
              <a:gd name="connsiteX40" fmla="*/ 601555 w 3908705"/>
              <a:gd name="connsiteY40" fmla="*/ 154539 h 5023045"/>
              <a:gd name="connsiteX41" fmla="*/ 406256 w 3908705"/>
              <a:gd name="connsiteY41" fmla="*/ 130117 h 5023045"/>
              <a:gd name="connsiteX0" fmla="*/ 406256 w 3908705"/>
              <a:gd name="connsiteY0" fmla="*/ 130117 h 5023045"/>
              <a:gd name="connsiteX1" fmla="*/ 516148 w 3908705"/>
              <a:gd name="connsiteY1" fmla="*/ 532921 h 5023045"/>
              <a:gd name="connsiteX2" fmla="*/ 503995 w 3908705"/>
              <a:gd name="connsiteY2" fmla="*/ 899331 h 5023045"/>
              <a:gd name="connsiteX3" fmla="*/ 436452 w 3908705"/>
              <a:gd name="connsiteY3" fmla="*/ 1340916 h 5023045"/>
              <a:gd name="connsiteX4" fmla="*/ 320620 w 3908705"/>
              <a:gd name="connsiteY4" fmla="*/ 2242620 h 5023045"/>
              <a:gd name="connsiteX5" fmla="*/ 308408 w 3908705"/>
              <a:gd name="connsiteY5" fmla="*/ 2474628 h 5023045"/>
              <a:gd name="connsiteX6" fmla="*/ 100798 w 3908705"/>
              <a:gd name="connsiteY6" fmla="*/ 2987490 h 5023045"/>
              <a:gd name="connsiteX7" fmla="*/ 3099 w 3908705"/>
              <a:gd name="connsiteY7" fmla="*/ 3390453 h 5023045"/>
              <a:gd name="connsiteX8" fmla="*/ 39706 w 3908705"/>
              <a:gd name="connsiteY8" fmla="*/ 3948097 h 5023045"/>
              <a:gd name="connsiteX9" fmla="*/ 190249 w 3908705"/>
              <a:gd name="connsiteY9" fmla="*/ 4367357 h 5023045"/>
              <a:gd name="connsiteX10" fmla="*/ 585218 w 3908705"/>
              <a:gd name="connsiteY10" fmla="*/ 4623844 h 5023045"/>
              <a:gd name="connsiteX11" fmla="*/ 1039576 w 3908705"/>
              <a:gd name="connsiteY11" fmla="*/ 4772260 h 5023045"/>
              <a:gd name="connsiteX12" fmla="*/ 1370883 w 3908705"/>
              <a:gd name="connsiteY12" fmla="*/ 4880194 h 5023045"/>
              <a:gd name="connsiteX13" fmla="*/ 1892784 w 3908705"/>
              <a:gd name="connsiteY13" fmla="*/ 4953460 h 5023045"/>
              <a:gd name="connsiteX14" fmla="*/ 2532904 w 3908705"/>
              <a:gd name="connsiteY14" fmla="*/ 5020978 h 5023045"/>
              <a:gd name="connsiteX15" fmla="*/ 2888435 w 3908705"/>
              <a:gd name="connsiteY15" fmla="*/ 4999825 h 5023045"/>
              <a:gd name="connsiteX16" fmla="*/ 3001586 w 3908705"/>
              <a:gd name="connsiteY16" fmla="*/ 4940434 h 5023045"/>
              <a:gd name="connsiteX17" fmla="*/ 2878402 w 3908705"/>
              <a:gd name="connsiteY17" fmla="*/ 4971547 h 5023045"/>
              <a:gd name="connsiteX18" fmla="*/ 2446045 w 3908705"/>
              <a:gd name="connsiteY18" fmla="*/ 5012724 h 5023045"/>
              <a:gd name="connsiteX19" fmla="*/ 3507790 w 3908705"/>
              <a:gd name="connsiteY19" fmla="*/ 4805147 h 5023045"/>
              <a:gd name="connsiteX20" fmla="*/ 3859866 w 3908705"/>
              <a:gd name="connsiteY20" fmla="*/ 4244705 h 5023045"/>
              <a:gd name="connsiteX21" fmla="*/ 3854767 w 3908705"/>
              <a:gd name="connsiteY21" fmla="*/ 3581300 h 5023045"/>
              <a:gd name="connsiteX22" fmla="*/ 3385918 w 3908705"/>
              <a:gd name="connsiteY22" fmla="*/ 3357537 h 5023045"/>
              <a:gd name="connsiteX23" fmla="*/ 2331371 w 3908705"/>
              <a:gd name="connsiteY23" fmla="*/ 3176285 h 5023045"/>
              <a:gd name="connsiteX24" fmla="*/ 1930588 w 3908705"/>
              <a:gd name="connsiteY24" fmla="*/ 2829190 h 5023045"/>
              <a:gd name="connsiteX25" fmla="*/ 1221764 w 3908705"/>
              <a:gd name="connsiteY25" fmla="*/ 2999132 h 5023045"/>
              <a:gd name="connsiteX26" fmla="*/ 1260971 w 3908705"/>
              <a:gd name="connsiteY26" fmla="*/ 2804325 h 5023045"/>
              <a:gd name="connsiteX27" fmla="*/ 1297609 w 3908705"/>
              <a:gd name="connsiteY27" fmla="*/ 2560105 h 5023045"/>
              <a:gd name="connsiteX28" fmla="*/ 1138848 w 3908705"/>
              <a:gd name="connsiteY28" fmla="*/ 2474628 h 5023045"/>
              <a:gd name="connsiteX29" fmla="*/ 894601 w 3908705"/>
              <a:gd name="connsiteY29" fmla="*/ 2511261 h 5023045"/>
              <a:gd name="connsiteX30" fmla="*/ 699203 w 3908705"/>
              <a:gd name="connsiteY30" fmla="*/ 2315886 h 5023045"/>
              <a:gd name="connsiteX31" fmla="*/ 613786 w 3908705"/>
              <a:gd name="connsiteY31" fmla="*/ 1607626 h 5023045"/>
              <a:gd name="connsiteX32" fmla="*/ 735840 w 3908705"/>
              <a:gd name="connsiteY32" fmla="*/ 960465 h 5023045"/>
              <a:gd name="connsiteX33" fmla="*/ 1138848 w 3908705"/>
              <a:gd name="connsiteY33" fmla="*/ 691823 h 5023045"/>
              <a:gd name="connsiteX34" fmla="*/ 1651767 w 3908705"/>
              <a:gd name="connsiteY34" fmla="*/ 557502 h 5023045"/>
              <a:gd name="connsiteX35" fmla="*/ 2030350 w 3908705"/>
              <a:gd name="connsiteY35" fmla="*/ 313282 h 5023045"/>
              <a:gd name="connsiteX36" fmla="*/ 2140261 w 3908705"/>
              <a:gd name="connsiteY36" fmla="*/ 69062 h 5023045"/>
              <a:gd name="connsiteX37" fmla="*/ 2005925 w 3908705"/>
              <a:gd name="connsiteY37" fmla="*/ 8008 h 5023045"/>
              <a:gd name="connsiteX38" fmla="*/ 1627342 w 3908705"/>
              <a:gd name="connsiteY38" fmla="*/ 215594 h 5023045"/>
              <a:gd name="connsiteX39" fmla="*/ 760265 w 3908705"/>
              <a:gd name="connsiteY39" fmla="*/ 435392 h 5023045"/>
              <a:gd name="connsiteX40" fmla="*/ 601555 w 3908705"/>
              <a:gd name="connsiteY40" fmla="*/ 154539 h 5023045"/>
              <a:gd name="connsiteX41" fmla="*/ 406256 w 3908705"/>
              <a:gd name="connsiteY41" fmla="*/ 130117 h 5023045"/>
              <a:gd name="connsiteX0" fmla="*/ 406256 w 3908705"/>
              <a:gd name="connsiteY0" fmla="*/ 130117 h 5023045"/>
              <a:gd name="connsiteX1" fmla="*/ 516148 w 3908705"/>
              <a:gd name="connsiteY1" fmla="*/ 532921 h 5023045"/>
              <a:gd name="connsiteX2" fmla="*/ 503995 w 3908705"/>
              <a:gd name="connsiteY2" fmla="*/ 899331 h 5023045"/>
              <a:gd name="connsiteX3" fmla="*/ 436452 w 3908705"/>
              <a:gd name="connsiteY3" fmla="*/ 1340916 h 5023045"/>
              <a:gd name="connsiteX4" fmla="*/ 320620 w 3908705"/>
              <a:gd name="connsiteY4" fmla="*/ 2242620 h 5023045"/>
              <a:gd name="connsiteX5" fmla="*/ 308408 w 3908705"/>
              <a:gd name="connsiteY5" fmla="*/ 2474628 h 5023045"/>
              <a:gd name="connsiteX6" fmla="*/ 100798 w 3908705"/>
              <a:gd name="connsiteY6" fmla="*/ 2987490 h 5023045"/>
              <a:gd name="connsiteX7" fmla="*/ 3099 w 3908705"/>
              <a:gd name="connsiteY7" fmla="*/ 3390453 h 5023045"/>
              <a:gd name="connsiteX8" fmla="*/ 39706 w 3908705"/>
              <a:gd name="connsiteY8" fmla="*/ 3948097 h 5023045"/>
              <a:gd name="connsiteX9" fmla="*/ 190249 w 3908705"/>
              <a:gd name="connsiteY9" fmla="*/ 4367357 h 5023045"/>
              <a:gd name="connsiteX10" fmla="*/ 585218 w 3908705"/>
              <a:gd name="connsiteY10" fmla="*/ 4623844 h 5023045"/>
              <a:gd name="connsiteX11" fmla="*/ 1039576 w 3908705"/>
              <a:gd name="connsiteY11" fmla="*/ 4772260 h 5023045"/>
              <a:gd name="connsiteX12" fmla="*/ 1370883 w 3908705"/>
              <a:gd name="connsiteY12" fmla="*/ 4880194 h 5023045"/>
              <a:gd name="connsiteX13" fmla="*/ 1892784 w 3908705"/>
              <a:gd name="connsiteY13" fmla="*/ 4953460 h 5023045"/>
              <a:gd name="connsiteX14" fmla="*/ 2532904 w 3908705"/>
              <a:gd name="connsiteY14" fmla="*/ 5020978 h 5023045"/>
              <a:gd name="connsiteX15" fmla="*/ 2888435 w 3908705"/>
              <a:gd name="connsiteY15" fmla="*/ 4999825 h 5023045"/>
              <a:gd name="connsiteX16" fmla="*/ 3001586 w 3908705"/>
              <a:gd name="connsiteY16" fmla="*/ 4940434 h 5023045"/>
              <a:gd name="connsiteX17" fmla="*/ 2878402 w 3908705"/>
              <a:gd name="connsiteY17" fmla="*/ 4971547 h 5023045"/>
              <a:gd name="connsiteX18" fmla="*/ 2446045 w 3908705"/>
              <a:gd name="connsiteY18" fmla="*/ 5012724 h 5023045"/>
              <a:gd name="connsiteX19" fmla="*/ 3507790 w 3908705"/>
              <a:gd name="connsiteY19" fmla="*/ 4805147 h 5023045"/>
              <a:gd name="connsiteX20" fmla="*/ 3859866 w 3908705"/>
              <a:gd name="connsiteY20" fmla="*/ 4244705 h 5023045"/>
              <a:gd name="connsiteX21" fmla="*/ 3854767 w 3908705"/>
              <a:gd name="connsiteY21" fmla="*/ 3581300 h 5023045"/>
              <a:gd name="connsiteX22" fmla="*/ 3385918 w 3908705"/>
              <a:gd name="connsiteY22" fmla="*/ 3357537 h 5023045"/>
              <a:gd name="connsiteX23" fmla="*/ 2545490 w 3908705"/>
              <a:gd name="connsiteY23" fmla="*/ 2846871 h 5023045"/>
              <a:gd name="connsiteX24" fmla="*/ 1930588 w 3908705"/>
              <a:gd name="connsiteY24" fmla="*/ 2829190 h 5023045"/>
              <a:gd name="connsiteX25" fmla="*/ 1221764 w 3908705"/>
              <a:gd name="connsiteY25" fmla="*/ 2999132 h 5023045"/>
              <a:gd name="connsiteX26" fmla="*/ 1260971 w 3908705"/>
              <a:gd name="connsiteY26" fmla="*/ 2804325 h 5023045"/>
              <a:gd name="connsiteX27" fmla="*/ 1297609 w 3908705"/>
              <a:gd name="connsiteY27" fmla="*/ 2560105 h 5023045"/>
              <a:gd name="connsiteX28" fmla="*/ 1138848 w 3908705"/>
              <a:gd name="connsiteY28" fmla="*/ 2474628 h 5023045"/>
              <a:gd name="connsiteX29" fmla="*/ 894601 w 3908705"/>
              <a:gd name="connsiteY29" fmla="*/ 2511261 h 5023045"/>
              <a:gd name="connsiteX30" fmla="*/ 699203 w 3908705"/>
              <a:gd name="connsiteY30" fmla="*/ 2315886 h 5023045"/>
              <a:gd name="connsiteX31" fmla="*/ 613786 w 3908705"/>
              <a:gd name="connsiteY31" fmla="*/ 1607626 h 5023045"/>
              <a:gd name="connsiteX32" fmla="*/ 735840 w 3908705"/>
              <a:gd name="connsiteY32" fmla="*/ 960465 h 5023045"/>
              <a:gd name="connsiteX33" fmla="*/ 1138848 w 3908705"/>
              <a:gd name="connsiteY33" fmla="*/ 691823 h 5023045"/>
              <a:gd name="connsiteX34" fmla="*/ 1651767 w 3908705"/>
              <a:gd name="connsiteY34" fmla="*/ 557502 h 5023045"/>
              <a:gd name="connsiteX35" fmla="*/ 2030350 w 3908705"/>
              <a:gd name="connsiteY35" fmla="*/ 313282 h 5023045"/>
              <a:gd name="connsiteX36" fmla="*/ 2140261 w 3908705"/>
              <a:gd name="connsiteY36" fmla="*/ 69062 h 5023045"/>
              <a:gd name="connsiteX37" fmla="*/ 2005925 w 3908705"/>
              <a:gd name="connsiteY37" fmla="*/ 8008 h 5023045"/>
              <a:gd name="connsiteX38" fmla="*/ 1627342 w 3908705"/>
              <a:gd name="connsiteY38" fmla="*/ 215594 h 5023045"/>
              <a:gd name="connsiteX39" fmla="*/ 760265 w 3908705"/>
              <a:gd name="connsiteY39" fmla="*/ 435392 h 5023045"/>
              <a:gd name="connsiteX40" fmla="*/ 601555 w 3908705"/>
              <a:gd name="connsiteY40" fmla="*/ 154539 h 5023045"/>
              <a:gd name="connsiteX41" fmla="*/ 406256 w 3908705"/>
              <a:gd name="connsiteY41" fmla="*/ 130117 h 5023045"/>
              <a:gd name="connsiteX0" fmla="*/ 406256 w 3901473"/>
              <a:gd name="connsiteY0" fmla="*/ 130117 h 5023045"/>
              <a:gd name="connsiteX1" fmla="*/ 516148 w 3901473"/>
              <a:gd name="connsiteY1" fmla="*/ 532921 h 5023045"/>
              <a:gd name="connsiteX2" fmla="*/ 503995 w 3901473"/>
              <a:gd name="connsiteY2" fmla="*/ 899331 h 5023045"/>
              <a:gd name="connsiteX3" fmla="*/ 436452 w 3901473"/>
              <a:gd name="connsiteY3" fmla="*/ 1340916 h 5023045"/>
              <a:gd name="connsiteX4" fmla="*/ 320620 w 3901473"/>
              <a:gd name="connsiteY4" fmla="*/ 2242620 h 5023045"/>
              <a:gd name="connsiteX5" fmla="*/ 308408 w 3901473"/>
              <a:gd name="connsiteY5" fmla="*/ 2474628 h 5023045"/>
              <a:gd name="connsiteX6" fmla="*/ 100798 w 3901473"/>
              <a:gd name="connsiteY6" fmla="*/ 2987490 h 5023045"/>
              <a:gd name="connsiteX7" fmla="*/ 3099 w 3901473"/>
              <a:gd name="connsiteY7" fmla="*/ 3390453 h 5023045"/>
              <a:gd name="connsiteX8" fmla="*/ 39706 w 3901473"/>
              <a:gd name="connsiteY8" fmla="*/ 3948097 h 5023045"/>
              <a:gd name="connsiteX9" fmla="*/ 190249 w 3901473"/>
              <a:gd name="connsiteY9" fmla="*/ 4367357 h 5023045"/>
              <a:gd name="connsiteX10" fmla="*/ 585218 w 3901473"/>
              <a:gd name="connsiteY10" fmla="*/ 4623844 h 5023045"/>
              <a:gd name="connsiteX11" fmla="*/ 1039576 w 3901473"/>
              <a:gd name="connsiteY11" fmla="*/ 4772260 h 5023045"/>
              <a:gd name="connsiteX12" fmla="*/ 1370883 w 3901473"/>
              <a:gd name="connsiteY12" fmla="*/ 4880194 h 5023045"/>
              <a:gd name="connsiteX13" fmla="*/ 1892784 w 3901473"/>
              <a:gd name="connsiteY13" fmla="*/ 4953460 h 5023045"/>
              <a:gd name="connsiteX14" fmla="*/ 2532904 w 3901473"/>
              <a:gd name="connsiteY14" fmla="*/ 5020978 h 5023045"/>
              <a:gd name="connsiteX15" fmla="*/ 2888435 w 3901473"/>
              <a:gd name="connsiteY15" fmla="*/ 4999825 h 5023045"/>
              <a:gd name="connsiteX16" fmla="*/ 3001586 w 3901473"/>
              <a:gd name="connsiteY16" fmla="*/ 4940434 h 5023045"/>
              <a:gd name="connsiteX17" fmla="*/ 2878402 w 3901473"/>
              <a:gd name="connsiteY17" fmla="*/ 4971547 h 5023045"/>
              <a:gd name="connsiteX18" fmla="*/ 2446045 w 3901473"/>
              <a:gd name="connsiteY18" fmla="*/ 5012724 h 5023045"/>
              <a:gd name="connsiteX19" fmla="*/ 3507790 w 3901473"/>
              <a:gd name="connsiteY19" fmla="*/ 4805147 h 5023045"/>
              <a:gd name="connsiteX20" fmla="*/ 3859866 w 3901473"/>
              <a:gd name="connsiteY20" fmla="*/ 4244705 h 5023045"/>
              <a:gd name="connsiteX21" fmla="*/ 3854767 w 3901473"/>
              <a:gd name="connsiteY21" fmla="*/ 3581300 h 5023045"/>
              <a:gd name="connsiteX22" fmla="*/ 3501213 w 3901473"/>
              <a:gd name="connsiteY22" fmla="*/ 3061064 h 5023045"/>
              <a:gd name="connsiteX23" fmla="*/ 2545490 w 3901473"/>
              <a:gd name="connsiteY23" fmla="*/ 2846871 h 5023045"/>
              <a:gd name="connsiteX24" fmla="*/ 1930588 w 3901473"/>
              <a:gd name="connsiteY24" fmla="*/ 2829190 h 5023045"/>
              <a:gd name="connsiteX25" fmla="*/ 1221764 w 3901473"/>
              <a:gd name="connsiteY25" fmla="*/ 2999132 h 5023045"/>
              <a:gd name="connsiteX26" fmla="*/ 1260971 w 3901473"/>
              <a:gd name="connsiteY26" fmla="*/ 2804325 h 5023045"/>
              <a:gd name="connsiteX27" fmla="*/ 1297609 w 3901473"/>
              <a:gd name="connsiteY27" fmla="*/ 2560105 h 5023045"/>
              <a:gd name="connsiteX28" fmla="*/ 1138848 w 3901473"/>
              <a:gd name="connsiteY28" fmla="*/ 2474628 h 5023045"/>
              <a:gd name="connsiteX29" fmla="*/ 894601 w 3901473"/>
              <a:gd name="connsiteY29" fmla="*/ 2511261 h 5023045"/>
              <a:gd name="connsiteX30" fmla="*/ 699203 w 3901473"/>
              <a:gd name="connsiteY30" fmla="*/ 2315886 h 5023045"/>
              <a:gd name="connsiteX31" fmla="*/ 613786 w 3901473"/>
              <a:gd name="connsiteY31" fmla="*/ 1607626 h 5023045"/>
              <a:gd name="connsiteX32" fmla="*/ 735840 w 3901473"/>
              <a:gd name="connsiteY32" fmla="*/ 960465 h 5023045"/>
              <a:gd name="connsiteX33" fmla="*/ 1138848 w 3901473"/>
              <a:gd name="connsiteY33" fmla="*/ 691823 h 5023045"/>
              <a:gd name="connsiteX34" fmla="*/ 1651767 w 3901473"/>
              <a:gd name="connsiteY34" fmla="*/ 557502 h 5023045"/>
              <a:gd name="connsiteX35" fmla="*/ 2030350 w 3901473"/>
              <a:gd name="connsiteY35" fmla="*/ 313282 h 5023045"/>
              <a:gd name="connsiteX36" fmla="*/ 2140261 w 3901473"/>
              <a:gd name="connsiteY36" fmla="*/ 69062 h 5023045"/>
              <a:gd name="connsiteX37" fmla="*/ 2005925 w 3901473"/>
              <a:gd name="connsiteY37" fmla="*/ 8008 h 5023045"/>
              <a:gd name="connsiteX38" fmla="*/ 1627342 w 3901473"/>
              <a:gd name="connsiteY38" fmla="*/ 215594 h 5023045"/>
              <a:gd name="connsiteX39" fmla="*/ 760265 w 3901473"/>
              <a:gd name="connsiteY39" fmla="*/ 435392 h 5023045"/>
              <a:gd name="connsiteX40" fmla="*/ 601555 w 3901473"/>
              <a:gd name="connsiteY40" fmla="*/ 154539 h 5023045"/>
              <a:gd name="connsiteX41" fmla="*/ 406256 w 3901473"/>
              <a:gd name="connsiteY41" fmla="*/ 130117 h 5023045"/>
              <a:gd name="connsiteX0" fmla="*/ 406256 w 3933993"/>
              <a:gd name="connsiteY0" fmla="*/ 130117 h 5023045"/>
              <a:gd name="connsiteX1" fmla="*/ 516148 w 3933993"/>
              <a:gd name="connsiteY1" fmla="*/ 532921 h 5023045"/>
              <a:gd name="connsiteX2" fmla="*/ 503995 w 3933993"/>
              <a:gd name="connsiteY2" fmla="*/ 899331 h 5023045"/>
              <a:gd name="connsiteX3" fmla="*/ 436452 w 3933993"/>
              <a:gd name="connsiteY3" fmla="*/ 1340916 h 5023045"/>
              <a:gd name="connsiteX4" fmla="*/ 320620 w 3933993"/>
              <a:gd name="connsiteY4" fmla="*/ 2242620 h 5023045"/>
              <a:gd name="connsiteX5" fmla="*/ 308408 w 3933993"/>
              <a:gd name="connsiteY5" fmla="*/ 2474628 h 5023045"/>
              <a:gd name="connsiteX6" fmla="*/ 100798 w 3933993"/>
              <a:gd name="connsiteY6" fmla="*/ 2987490 h 5023045"/>
              <a:gd name="connsiteX7" fmla="*/ 3099 w 3933993"/>
              <a:gd name="connsiteY7" fmla="*/ 3390453 h 5023045"/>
              <a:gd name="connsiteX8" fmla="*/ 39706 w 3933993"/>
              <a:gd name="connsiteY8" fmla="*/ 3948097 h 5023045"/>
              <a:gd name="connsiteX9" fmla="*/ 190249 w 3933993"/>
              <a:gd name="connsiteY9" fmla="*/ 4367357 h 5023045"/>
              <a:gd name="connsiteX10" fmla="*/ 585218 w 3933993"/>
              <a:gd name="connsiteY10" fmla="*/ 4623844 h 5023045"/>
              <a:gd name="connsiteX11" fmla="*/ 1039576 w 3933993"/>
              <a:gd name="connsiteY11" fmla="*/ 4772260 h 5023045"/>
              <a:gd name="connsiteX12" fmla="*/ 1370883 w 3933993"/>
              <a:gd name="connsiteY12" fmla="*/ 4880194 h 5023045"/>
              <a:gd name="connsiteX13" fmla="*/ 1892784 w 3933993"/>
              <a:gd name="connsiteY13" fmla="*/ 4953460 h 5023045"/>
              <a:gd name="connsiteX14" fmla="*/ 2532904 w 3933993"/>
              <a:gd name="connsiteY14" fmla="*/ 5020978 h 5023045"/>
              <a:gd name="connsiteX15" fmla="*/ 2888435 w 3933993"/>
              <a:gd name="connsiteY15" fmla="*/ 4999825 h 5023045"/>
              <a:gd name="connsiteX16" fmla="*/ 3001586 w 3933993"/>
              <a:gd name="connsiteY16" fmla="*/ 4940434 h 5023045"/>
              <a:gd name="connsiteX17" fmla="*/ 2878402 w 3933993"/>
              <a:gd name="connsiteY17" fmla="*/ 4971547 h 5023045"/>
              <a:gd name="connsiteX18" fmla="*/ 2446045 w 3933993"/>
              <a:gd name="connsiteY18" fmla="*/ 5012724 h 5023045"/>
              <a:gd name="connsiteX19" fmla="*/ 3507790 w 3933993"/>
              <a:gd name="connsiteY19" fmla="*/ 4805147 h 5023045"/>
              <a:gd name="connsiteX20" fmla="*/ 3859866 w 3933993"/>
              <a:gd name="connsiteY20" fmla="*/ 4244705 h 5023045"/>
              <a:gd name="connsiteX21" fmla="*/ 3904179 w 3933993"/>
              <a:gd name="connsiteY21" fmla="*/ 3218945 h 5023045"/>
              <a:gd name="connsiteX22" fmla="*/ 3501213 w 3933993"/>
              <a:gd name="connsiteY22" fmla="*/ 3061064 h 5023045"/>
              <a:gd name="connsiteX23" fmla="*/ 2545490 w 3933993"/>
              <a:gd name="connsiteY23" fmla="*/ 2846871 h 5023045"/>
              <a:gd name="connsiteX24" fmla="*/ 1930588 w 3933993"/>
              <a:gd name="connsiteY24" fmla="*/ 2829190 h 5023045"/>
              <a:gd name="connsiteX25" fmla="*/ 1221764 w 3933993"/>
              <a:gd name="connsiteY25" fmla="*/ 2999132 h 5023045"/>
              <a:gd name="connsiteX26" fmla="*/ 1260971 w 3933993"/>
              <a:gd name="connsiteY26" fmla="*/ 2804325 h 5023045"/>
              <a:gd name="connsiteX27" fmla="*/ 1297609 w 3933993"/>
              <a:gd name="connsiteY27" fmla="*/ 2560105 h 5023045"/>
              <a:gd name="connsiteX28" fmla="*/ 1138848 w 3933993"/>
              <a:gd name="connsiteY28" fmla="*/ 2474628 h 5023045"/>
              <a:gd name="connsiteX29" fmla="*/ 894601 w 3933993"/>
              <a:gd name="connsiteY29" fmla="*/ 2511261 h 5023045"/>
              <a:gd name="connsiteX30" fmla="*/ 699203 w 3933993"/>
              <a:gd name="connsiteY30" fmla="*/ 2315886 h 5023045"/>
              <a:gd name="connsiteX31" fmla="*/ 613786 w 3933993"/>
              <a:gd name="connsiteY31" fmla="*/ 1607626 h 5023045"/>
              <a:gd name="connsiteX32" fmla="*/ 735840 w 3933993"/>
              <a:gd name="connsiteY32" fmla="*/ 960465 h 5023045"/>
              <a:gd name="connsiteX33" fmla="*/ 1138848 w 3933993"/>
              <a:gd name="connsiteY33" fmla="*/ 691823 h 5023045"/>
              <a:gd name="connsiteX34" fmla="*/ 1651767 w 3933993"/>
              <a:gd name="connsiteY34" fmla="*/ 557502 h 5023045"/>
              <a:gd name="connsiteX35" fmla="*/ 2030350 w 3933993"/>
              <a:gd name="connsiteY35" fmla="*/ 313282 h 5023045"/>
              <a:gd name="connsiteX36" fmla="*/ 2140261 w 3933993"/>
              <a:gd name="connsiteY36" fmla="*/ 69062 h 5023045"/>
              <a:gd name="connsiteX37" fmla="*/ 2005925 w 3933993"/>
              <a:gd name="connsiteY37" fmla="*/ 8008 h 5023045"/>
              <a:gd name="connsiteX38" fmla="*/ 1627342 w 3933993"/>
              <a:gd name="connsiteY38" fmla="*/ 215594 h 5023045"/>
              <a:gd name="connsiteX39" fmla="*/ 760265 w 3933993"/>
              <a:gd name="connsiteY39" fmla="*/ 435392 h 5023045"/>
              <a:gd name="connsiteX40" fmla="*/ 601555 w 3933993"/>
              <a:gd name="connsiteY40" fmla="*/ 154539 h 5023045"/>
              <a:gd name="connsiteX41" fmla="*/ 406256 w 3933993"/>
              <a:gd name="connsiteY41" fmla="*/ 130117 h 5023045"/>
              <a:gd name="connsiteX0" fmla="*/ 406256 w 3935210"/>
              <a:gd name="connsiteY0" fmla="*/ 130117 h 5023045"/>
              <a:gd name="connsiteX1" fmla="*/ 516148 w 3935210"/>
              <a:gd name="connsiteY1" fmla="*/ 532921 h 5023045"/>
              <a:gd name="connsiteX2" fmla="*/ 503995 w 3935210"/>
              <a:gd name="connsiteY2" fmla="*/ 899331 h 5023045"/>
              <a:gd name="connsiteX3" fmla="*/ 436452 w 3935210"/>
              <a:gd name="connsiteY3" fmla="*/ 1340916 h 5023045"/>
              <a:gd name="connsiteX4" fmla="*/ 320620 w 3935210"/>
              <a:gd name="connsiteY4" fmla="*/ 2242620 h 5023045"/>
              <a:gd name="connsiteX5" fmla="*/ 308408 w 3935210"/>
              <a:gd name="connsiteY5" fmla="*/ 2474628 h 5023045"/>
              <a:gd name="connsiteX6" fmla="*/ 100798 w 3935210"/>
              <a:gd name="connsiteY6" fmla="*/ 2987490 h 5023045"/>
              <a:gd name="connsiteX7" fmla="*/ 3099 w 3935210"/>
              <a:gd name="connsiteY7" fmla="*/ 3390453 h 5023045"/>
              <a:gd name="connsiteX8" fmla="*/ 39706 w 3935210"/>
              <a:gd name="connsiteY8" fmla="*/ 3948097 h 5023045"/>
              <a:gd name="connsiteX9" fmla="*/ 190249 w 3935210"/>
              <a:gd name="connsiteY9" fmla="*/ 4367357 h 5023045"/>
              <a:gd name="connsiteX10" fmla="*/ 585218 w 3935210"/>
              <a:gd name="connsiteY10" fmla="*/ 4623844 h 5023045"/>
              <a:gd name="connsiteX11" fmla="*/ 1039576 w 3935210"/>
              <a:gd name="connsiteY11" fmla="*/ 4772260 h 5023045"/>
              <a:gd name="connsiteX12" fmla="*/ 1370883 w 3935210"/>
              <a:gd name="connsiteY12" fmla="*/ 4880194 h 5023045"/>
              <a:gd name="connsiteX13" fmla="*/ 1892784 w 3935210"/>
              <a:gd name="connsiteY13" fmla="*/ 4953460 h 5023045"/>
              <a:gd name="connsiteX14" fmla="*/ 2532904 w 3935210"/>
              <a:gd name="connsiteY14" fmla="*/ 5020978 h 5023045"/>
              <a:gd name="connsiteX15" fmla="*/ 2888435 w 3935210"/>
              <a:gd name="connsiteY15" fmla="*/ 4999825 h 5023045"/>
              <a:gd name="connsiteX16" fmla="*/ 3001586 w 3935210"/>
              <a:gd name="connsiteY16" fmla="*/ 4940434 h 5023045"/>
              <a:gd name="connsiteX17" fmla="*/ 2878402 w 3935210"/>
              <a:gd name="connsiteY17" fmla="*/ 4971547 h 5023045"/>
              <a:gd name="connsiteX18" fmla="*/ 2446045 w 3935210"/>
              <a:gd name="connsiteY18" fmla="*/ 5012724 h 5023045"/>
              <a:gd name="connsiteX19" fmla="*/ 3507790 w 3935210"/>
              <a:gd name="connsiteY19" fmla="*/ 4805147 h 5023045"/>
              <a:gd name="connsiteX20" fmla="*/ 3859866 w 3935210"/>
              <a:gd name="connsiteY20" fmla="*/ 4244705 h 5023045"/>
              <a:gd name="connsiteX21" fmla="*/ 3904179 w 3935210"/>
              <a:gd name="connsiteY21" fmla="*/ 3218945 h 5023045"/>
              <a:gd name="connsiteX22" fmla="*/ 3484742 w 3935210"/>
              <a:gd name="connsiteY22" fmla="*/ 2978710 h 5023045"/>
              <a:gd name="connsiteX23" fmla="*/ 2545490 w 3935210"/>
              <a:gd name="connsiteY23" fmla="*/ 2846871 h 5023045"/>
              <a:gd name="connsiteX24" fmla="*/ 1930588 w 3935210"/>
              <a:gd name="connsiteY24" fmla="*/ 2829190 h 5023045"/>
              <a:gd name="connsiteX25" fmla="*/ 1221764 w 3935210"/>
              <a:gd name="connsiteY25" fmla="*/ 2999132 h 5023045"/>
              <a:gd name="connsiteX26" fmla="*/ 1260971 w 3935210"/>
              <a:gd name="connsiteY26" fmla="*/ 2804325 h 5023045"/>
              <a:gd name="connsiteX27" fmla="*/ 1297609 w 3935210"/>
              <a:gd name="connsiteY27" fmla="*/ 2560105 h 5023045"/>
              <a:gd name="connsiteX28" fmla="*/ 1138848 w 3935210"/>
              <a:gd name="connsiteY28" fmla="*/ 2474628 h 5023045"/>
              <a:gd name="connsiteX29" fmla="*/ 894601 w 3935210"/>
              <a:gd name="connsiteY29" fmla="*/ 2511261 h 5023045"/>
              <a:gd name="connsiteX30" fmla="*/ 699203 w 3935210"/>
              <a:gd name="connsiteY30" fmla="*/ 2315886 h 5023045"/>
              <a:gd name="connsiteX31" fmla="*/ 613786 w 3935210"/>
              <a:gd name="connsiteY31" fmla="*/ 1607626 h 5023045"/>
              <a:gd name="connsiteX32" fmla="*/ 735840 w 3935210"/>
              <a:gd name="connsiteY32" fmla="*/ 960465 h 5023045"/>
              <a:gd name="connsiteX33" fmla="*/ 1138848 w 3935210"/>
              <a:gd name="connsiteY33" fmla="*/ 691823 h 5023045"/>
              <a:gd name="connsiteX34" fmla="*/ 1651767 w 3935210"/>
              <a:gd name="connsiteY34" fmla="*/ 557502 h 5023045"/>
              <a:gd name="connsiteX35" fmla="*/ 2030350 w 3935210"/>
              <a:gd name="connsiteY35" fmla="*/ 313282 h 5023045"/>
              <a:gd name="connsiteX36" fmla="*/ 2140261 w 3935210"/>
              <a:gd name="connsiteY36" fmla="*/ 69062 h 5023045"/>
              <a:gd name="connsiteX37" fmla="*/ 2005925 w 3935210"/>
              <a:gd name="connsiteY37" fmla="*/ 8008 h 5023045"/>
              <a:gd name="connsiteX38" fmla="*/ 1627342 w 3935210"/>
              <a:gd name="connsiteY38" fmla="*/ 215594 h 5023045"/>
              <a:gd name="connsiteX39" fmla="*/ 760265 w 3935210"/>
              <a:gd name="connsiteY39" fmla="*/ 435392 h 5023045"/>
              <a:gd name="connsiteX40" fmla="*/ 601555 w 3935210"/>
              <a:gd name="connsiteY40" fmla="*/ 154539 h 5023045"/>
              <a:gd name="connsiteX41" fmla="*/ 406256 w 3935210"/>
              <a:gd name="connsiteY41" fmla="*/ 130117 h 5023045"/>
              <a:gd name="connsiteX0" fmla="*/ 406256 w 3946180"/>
              <a:gd name="connsiteY0" fmla="*/ 130117 h 5023045"/>
              <a:gd name="connsiteX1" fmla="*/ 516148 w 3946180"/>
              <a:gd name="connsiteY1" fmla="*/ 532921 h 5023045"/>
              <a:gd name="connsiteX2" fmla="*/ 503995 w 3946180"/>
              <a:gd name="connsiteY2" fmla="*/ 899331 h 5023045"/>
              <a:gd name="connsiteX3" fmla="*/ 436452 w 3946180"/>
              <a:gd name="connsiteY3" fmla="*/ 1340916 h 5023045"/>
              <a:gd name="connsiteX4" fmla="*/ 320620 w 3946180"/>
              <a:gd name="connsiteY4" fmla="*/ 2242620 h 5023045"/>
              <a:gd name="connsiteX5" fmla="*/ 308408 w 3946180"/>
              <a:gd name="connsiteY5" fmla="*/ 2474628 h 5023045"/>
              <a:gd name="connsiteX6" fmla="*/ 100798 w 3946180"/>
              <a:gd name="connsiteY6" fmla="*/ 2987490 h 5023045"/>
              <a:gd name="connsiteX7" fmla="*/ 3099 w 3946180"/>
              <a:gd name="connsiteY7" fmla="*/ 3390453 h 5023045"/>
              <a:gd name="connsiteX8" fmla="*/ 39706 w 3946180"/>
              <a:gd name="connsiteY8" fmla="*/ 3948097 h 5023045"/>
              <a:gd name="connsiteX9" fmla="*/ 190249 w 3946180"/>
              <a:gd name="connsiteY9" fmla="*/ 4367357 h 5023045"/>
              <a:gd name="connsiteX10" fmla="*/ 585218 w 3946180"/>
              <a:gd name="connsiteY10" fmla="*/ 4623844 h 5023045"/>
              <a:gd name="connsiteX11" fmla="*/ 1039576 w 3946180"/>
              <a:gd name="connsiteY11" fmla="*/ 4772260 h 5023045"/>
              <a:gd name="connsiteX12" fmla="*/ 1370883 w 3946180"/>
              <a:gd name="connsiteY12" fmla="*/ 4880194 h 5023045"/>
              <a:gd name="connsiteX13" fmla="*/ 1892784 w 3946180"/>
              <a:gd name="connsiteY13" fmla="*/ 4953460 h 5023045"/>
              <a:gd name="connsiteX14" fmla="*/ 2532904 w 3946180"/>
              <a:gd name="connsiteY14" fmla="*/ 5020978 h 5023045"/>
              <a:gd name="connsiteX15" fmla="*/ 2888435 w 3946180"/>
              <a:gd name="connsiteY15" fmla="*/ 4999825 h 5023045"/>
              <a:gd name="connsiteX16" fmla="*/ 3001586 w 3946180"/>
              <a:gd name="connsiteY16" fmla="*/ 4940434 h 5023045"/>
              <a:gd name="connsiteX17" fmla="*/ 2878402 w 3946180"/>
              <a:gd name="connsiteY17" fmla="*/ 4971547 h 5023045"/>
              <a:gd name="connsiteX18" fmla="*/ 2446045 w 3946180"/>
              <a:gd name="connsiteY18" fmla="*/ 5012724 h 5023045"/>
              <a:gd name="connsiteX19" fmla="*/ 3507790 w 3946180"/>
              <a:gd name="connsiteY19" fmla="*/ 4805147 h 5023045"/>
              <a:gd name="connsiteX20" fmla="*/ 3859866 w 3946180"/>
              <a:gd name="connsiteY20" fmla="*/ 4244705 h 5023045"/>
              <a:gd name="connsiteX21" fmla="*/ 3904179 w 3946180"/>
              <a:gd name="connsiteY21" fmla="*/ 3218945 h 5023045"/>
              <a:gd name="connsiteX22" fmla="*/ 3336506 w 3946180"/>
              <a:gd name="connsiteY22" fmla="*/ 3011652 h 5023045"/>
              <a:gd name="connsiteX23" fmla="*/ 2545490 w 3946180"/>
              <a:gd name="connsiteY23" fmla="*/ 2846871 h 5023045"/>
              <a:gd name="connsiteX24" fmla="*/ 1930588 w 3946180"/>
              <a:gd name="connsiteY24" fmla="*/ 2829190 h 5023045"/>
              <a:gd name="connsiteX25" fmla="*/ 1221764 w 3946180"/>
              <a:gd name="connsiteY25" fmla="*/ 2999132 h 5023045"/>
              <a:gd name="connsiteX26" fmla="*/ 1260971 w 3946180"/>
              <a:gd name="connsiteY26" fmla="*/ 2804325 h 5023045"/>
              <a:gd name="connsiteX27" fmla="*/ 1297609 w 3946180"/>
              <a:gd name="connsiteY27" fmla="*/ 2560105 h 5023045"/>
              <a:gd name="connsiteX28" fmla="*/ 1138848 w 3946180"/>
              <a:gd name="connsiteY28" fmla="*/ 2474628 h 5023045"/>
              <a:gd name="connsiteX29" fmla="*/ 894601 w 3946180"/>
              <a:gd name="connsiteY29" fmla="*/ 2511261 h 5023045"/>
              <a:gd name="connsiteX30" fmla="*/ 699203 w 3946180"/>
              <a:gd name="connsiteY30" fmla="*/ 2315886 h 5023045"/>
              <a:gd name="connsiteX31" fmla="*/ 613786 w 3946180"/>
              <a:gd name="connsiteY31" fmla="*/ 1607626 h 5023045"/>
              <a:gd name="connsiteX32" fmla="*/ 735840 w 3946180"/>
              <a:gd name="connsiteY32" fmla="*/ 960465 h 5023045"/>
              <a:gd name="connsiteX33" fmla="*/ 1138848 w 3946180"/>
              <a:gd name="connsiteY33" fmla="*/ 691823 h 5023045"/>
              <a:gd name="connsiteX34" fmla="*/ 1651767 w 3946180"/>
              <a:gd name="connsiteY34" fmla="*/ 557502 h 5023045"/>
              <a:gd name="connsiteX35" fmla="*/ 2030350 w 3946180"/>
              <a:gd name="connsiteY35" fmla="*/ 313282 h 5023045"/>
              <a:gd name="connsiteX36" fmla="*/ 2140261 w 3946180"/>
              <a:gd name="connsiteY36" fmla="*/ 69062 h 5023045"/>
              <a:gd name="connsiteX37" fmla="*/ 2005925 w 3946180"/>
              <a:gd name="connsiteY37" fmla="*/ 8008 h 5023045"/>
              <a:gd name="connsiteX38" fmla="*/ 1627342 w 3946180"/>
              <a:gd name="connsiteY38" fmla="*/ 215594 h 5023045"/>
              <a:gd name="connsiteX39" fmla="*/ 760265 w 3946180"/>
              <a:gd name="connsiteY39" fmla="*/ 435392 h 5023045"/>
              <a:gd name="connsiteX40" fmla="*/ 601555 w 3946180"/>
              <a:gd name="connsiteY40" fmla="*/ 154539 h 5023045"/>
              <a:gd name="connsiteX41" fmla="*/ 406256 w 3946180"/>
              <a:gd name="connsiteY41" fmla="*/ 130117 h 5023045"/>
              <a:gd name="connsiteX0" fmla="*/ 406256 w 3946180"/>
              <a:gd name="connsiteY0" fmla="*/ 130117 h 5023045"/>
              <a:gd name="connsiteX1" fmla="*/ 516148 w 3946180"/>
              <a:gd name="connsiteY1" fmla="*/ 532921 h 5023045"/>
              <a:gd name="connsiteX2" fmla="*/ 503995 w 3946180"/>
              <a:gd name="connsiteY2" fmla="*/ 899331 h 5023045"/>
              <a:gd name="connsiteX3" fmla="*/ 436452 w 3946180"/>
              <a:gd name="connsiteY3" fmla="*/ 1340916 h 5023045"/>
              <a:gd name="connsiteX4" fmla="*/ 320620 w 3946180"/>
              <a:gd name="connsiteY4" fmla="*/ 2242620 h 5023045"/>
              <a:gd name="connsiteX5" fmla="*/ 308408 w 3946180"/>
              <a:gd name="connsiteY5" fmla="*/ 2474628 h 5023045"/>
              <a:gd name="connsiteX6" fmla="*/ 100798 w 3946180"/>
              <a:gd name="connsiteY6" fmla="*/ 2987490 h 5023045"/>
              <a:gd name="connsiteX7" fmla="*/ 3099 w 3946180"/>
              <a:gd name="connsiteY7" fmla="*/ 3390453 h 5023045"/>
              <a:gd name="connsiteX8" fmla="*/ 39706 w 3946180"/>
              <a:gd name="connsiteY8" fmla="*/ 3948097 h 5023045"/>
              <a:gd name="connsiteX9" fmla="*/ 190249 w 3946180"/>
              <a:gd name="connsiteY9" fmla="*/ 4367357 h 5023045"/>
              <a:gd name="connsiteX10" fmla="*/ 585218 w 3946180"/>
              <a:gd name="connsiteY10" fmla="*/ 4623844 h 5023045"/>
              <a:gd name="connsiteX11" fmla="*/ 1039576 w 3946180"/>
              <a:gd name="connsiteY11" fmla="*/ 4772260 h 5023045"/>
              <a:gd name="connsiteX12" fmla="*/ 1370883 w 3946180"/>
              <a:gd name="connsiteY12" fmla="*/ 4880194 h 5023045"/>
              <a:gd name="connsiteX13" fmla="*/ 1892784 w 3946180"/>
              <a:gd name="connsiteY13" fmla="*/ 4953460 h 5023045"/>
              <a:gd name="connsiteX14" fmla="*/ 2532904 w 3946180"/>
              <a:gd name="connsiteY14" fmla="*/ 5020978 h 5023045"/>
              <a:gd name="connsiteX15" fmla="*/ 2888435 w 3946180"/>
              <a:gd name="connsiteY15" fmla="*/ 4999825 h 5023045"/>
              <a:gd name="connsiteX16" fmla="*/ 3001586 w 3946180"/>
              <a:gd name="connsiteY16" fmla="*/ 4940434 h 5023045"/>
              <a:gd name="connsiteX17" fmla="*/ 2878402 w 3946180"/>
              <a:gd name="connsiteY17" fmla="*/ 4971547 h 5023045"/>
              <a:gd name="connsiteX18" fmla="*/ 2446045 w 3946180"/>
              <a:gd name="connsiteY18" fmla="*/ 5012724 h 5023045"/>
              <a:gd name="connsiteX19" fmla="*/ 3507790 w 3946180"/>
              <a:gd name="connsiteY19" fmla="*/ 4805147 h 5023045"/>
              <a:gd name="connsiteX20" fmla="*/ 3859866 w 3946180"/>
              <a:gd name="connsiteY20" fmla="*/ 4244705 h 5023045"/>
              <a:gd name="connsiteX21" fmla="*/ 3904179 w 3946180"/>
              <a:gd name="connsiteY21" fmla="*/ 3218945 h 5023045"/>
              <a:gd name="connsiteX22" fmla="*/ 3336506 w 3946180"/>
              <a:gd name="connsiteY22" fmla="*/ 3011652 h 5023045"/>
              <a:gd name="connsiteX23" fmla="*/ 2677256 w 3946180"/>
              <a:gd name="connsiteY23" fmla="*/ 2863342 h 5023045"/>
              <a:gd name="connsiteX24" fmla="*/ 1930588 w 3946180"/>
              <a:gd name="connsiteY24" fmla="*/ 2829190 h 5023045"/>
              <a:gd name="connsiteX25" fmla="*/ 1221764 w 3946180"/>
              <a:gd name="connsiteY25" fmla="*/ 2999132 h 5023045"/>
              <a:gd name="connsiteX26" fmla="*/ 1260971 w 3946180"/>
              <a:gd name="connsiteY26" fmla="*/ 2804325 h 5023045"/>
              <a:gd name="connsiteX27" fmla="*/ 1297609 w 3946180"/>
              <a:gd name="connsiteY27" fmla="*/ 2560105 h 5023045"/>
              <a:gd name="connsiteX28" fmla="*/ 1138848 w 3946180"/>
              <a:gd name="connsiteY28" fmla="*/ 2474628 h 5023045"/>
              <a:gd name="connsiteX29" fmla="*/ 894601 w 3946180"/>
              <a:gd name="connsiteY29" fmla="*/ 2511261 h 5023045"/>
              <a:gd name="connsiteX30" fmla="*/ 699203 w 3946180"/>
              <a:gd name="connsiteY30" fmla="*/ 2315886 h 5023045"/>
              <a:gd name="connsiteX31" fmla="*/ 613786 w 3946180"/>
              <a:gd name="connsiteY31" fmla="*/ 1607626 h 5023045"/>
              <a:gd name="connsiteX32" fmla="*/ 735840 w 3946180"/>
              <a:gd name="connsiteY32" fmla="*/ 960465 h 5023045"/>
              <a:gd name="connsiteX33" fmla="*/ 1138848 w 3946180"/>
              <a:gd name="connsiteY33" fmla="*/ 691823 h 5023045"/>
              <a:gd name="connsiteX34" fmla="*/ 1651767 w 3946180"/>
              <a:gd name="connsiteY34" fmla="*/ 557502 h 5023045"/>
              <a:gd name="connsiteX35" fmla="*/ 2030350 w 3946180"/>
              <a:gd name="connsiteY35" fmla="*/ 313282 h 5023045"/>
              <a:gd name="connsiteX36" fmla="*/ 2140261 w 3946180"/>
              <a:gd name="connsiteY36" fmla="*/ 69062 h 5023045"/>
              <a:gd name="connsiteX37" fmla="*/ 2005925 w 3946180"/>
              <a:gd name="connsiteY37" fmla="*/ 8008 h 5023045"/>
              <a:gd name="connsiteX38" fmla="*/ 1627342 w 3946180"/>
              <a:gd name="connsiteY38" fmla="*/ 215594 h 5023045"/>
              <a:gd name="connsiteX39" fmla="*/ 760265 w 3946180"/>
              <a:gd name="connsiteY39" fmla="*/ 435392 h 5023045"/>
              <a:gd name="connsiteX40" fmla="*/ 601555 w 3946180"/>
              <a:gd name="connsiteY40" fmla="*/ 154539 h 5023045"/>
              <a:gd name="connsiteX41" fmla="*/ 406256 w 3946180"/>
              <a:gd name="connsiteY41" fmla="*/ 130117 h 5023045"/>
              <a:gd name="connsiteX0" fmla="*/ 406256 w 3948616"/>
              <a:gd name="connsiteY0" fmla="*/ 130117 h 5023045"/>
              <a:gd name="connsiteX1" fmla="*/ 516148 w 3948616"/>
              <a:gd name="connsiteY1" fmla="*/ 532921 h 5023045"/>
              <a:gd name="connsiteX2" fmla="*/ 503995 w 3948616"/>
              <a:gd name="connsiteY2" fmla="*/ 899331 h 5023045"/>
              <a:gd name="connsiteX3" fmla="*/ 436452 w 3948616"/>
              <a:gd name="connsiteY3" fmla="*/ 1340916 h 5023045"/>
              <a:gd name="connsiteX4" fmla="*/ 320620 w 3948616"/>
              <a:gd name="connsiteY4" fmla="*/ 2242620 h 5023045"/>
              <a:gd name="connsiteX5" fmla="*/ 308408 w 3948616"/>
              <a:gd name="connsiteY5" fmla="*/ 2474628 h 5023045"/>
              <a:gd name="connsiteX6" fmla="*/ 100798 w 3948616"/>
              <a:gd name="connsiteY6" fmla="*/ 2987490 h 5023045"/>
              <a:gd name="connsiteX7" fmla="*/ 3099 w 3948616"/>
              <a:gd name="connsiteY7" fmla="*/ 3390453 h 5023045"/>
              <a:gd name="connsiteX8" fmla="*/ 39706 w 3948616"/>
              <a:gd name="connsiteY8" fmla="*/ 3948097 h 5023045"/>
              <a:gd name="connsiteX9" fmla="*/ 190249 w 3948616"/>
              <a:gd name="connsiteY9" fmla="*/ 4367357 h 5023045"/>
              <a:gd name="connsiteX10" fmla="*/ 585218 w 3948616"/>
              <a:gd name="connsiteY10" fmla="*/ 4623844 h 5023045"/>
              <a:gd name="connsiteX11" fmla="*/ 1039576 w 3948616"/>
              <a:gd name="connsiteY11" fmla="*/ 4772260 h 5023045"/>
              <a:gd name="connsiteX12" fmla="*/ 1370883 w 3948616"/>
              <a:gd name="connsiteY12" fmla="*/ 4880194 h 5023045"/>
              <a:gd name="connsiteX13" fmla="*/ 1892784 w 3948616"/>
              <a:gd name="connsiteY13" fmla="*/ 4953460 h 5023045"/>
              <a:gd name="connsiteX14" fmla="*/ 2532904 w 3948616"/>
              <a:gd name="connsiteY14" fmla="*/ 5020978 h 5023045"/>
              <a:gd name="connsiteX15" fmla="*/ 2888435 w 3948616"/>
              <a:gd name="connsiteY15" fmla="*/ 4999825 h 5023045"/>
              <a:gd name="connsiteX16" fmla="*/ 3001586 w 3948616"/>
              <a:gd name="connsiteY16" fmla="*/ 4940434 h 5023045"/>
              <a:gd name="connsiteX17" fmla="*/ 2878402 w 3948616"/>
              <a:gd name="connsiteY17" fmla="*/ 4971547 h 5023045"/>
              <a:gd name="connsiteX18" fmla="*/ 2446045 w 3948616"/>
              <a:gd name="connsiteY18" fmla="*/ 5012724 h 5023045"/>
              <a:gd name="connsiteX19" fmla="*/ 3507790 w 3948616"/>
              <a:gd name="connsiteY19" fmla="*/ 4805147 h 5023045"/>
              <a:gd name="connsiteX20" fmla="*/ 3859866 w 3948616"/>
              <a:gd name="connsiteY20" fmla="*/ 4244705 h 5023045"/>
              <a:gd name="connsiteX21" fmla="*/ 3904179 w 3948616"/>
              <a:gd name="connsiteY21" fmla="*/ 3218945 h 5023045"/>
              <a:gd name="connsiteX22" fmla="*/ 3303565 w 3948616"/>
              <a:gd name="connsiteY22" fmla="*/ 2896357 h 5023045"/>
              <a:gd name="connsiteX23" fmla="*/ 2677256 w 3948616"/>
              <a:gd name="connsiteY23" fmla="*/ 2863342 h 5023045"/>
              <a:gd name="connsiteX24" fmla="*/ 1930588 w 3948616"/>
              <a:gd name="connsiteY24" fmla="*/ 2829190 h 5023045"/>
              <a:gd name="connsiteX25" fmla="*/ 1221764 w 3948616"/>
              <a:gd name="connsiteY25" fmla="*/ 2999132 h 5023045"/>
              <a:gd name="connsiteX26" fmla="*/ 1260971 w 3948616"/>
              <a:gd name="connsiteY26" fmla="*/ 2804325 h 5023045"/>
              <a:gd name="connsiteX27" fmla="*/ 1297609 w 3948616"/>
              <a:gd name="connsiteY27" fmla="*/ 2560105 h 5023045"/>
              <a:gd name="connsiteX28" fmla="*/ 1138848 w 3948616"/>
              <a:gd name="connsiteY28" fmla="*/ 2474628 h 5023045"/>
              <a:gd name="connsiteX29" fmla="*/ 894601 w 3948616"/>
              <a:gd name="connsiteY29" fmla="*/ 2511261 h 5023045"/>
              <a:gd name="connsiteX30" fmla="*/ 699203 w 3948616"/>
              <a:gd name="connsiteY30" fmla="*/ 2315886 h 5023045"/>
              <a:gd name="connsiteX31" fmla="*/ 613786 w 3948616"/>
              <a:gd name="connsiteY31" fmla="*/ 1607626 h 5023045"/>
              <a:gd name="connsiteX32" fmla="*/ 735840 w 3948616"/>
              <a:gd name="connsiteY32" fmla="*/ 960465 h 5023045"/>
              <a:gd name="connsiteX33" fmla="*/ 1138848 w 3948616"/>
              <a:gd name="connsiteY33" fmla="*/ 691823 h 5023045"/>
              <a:gd name="connsiteX34" fmla="*/ 1651767 w 3948616"/>
              <a:gd name="connsiteY34" fmla="*/ 557502 h 5023045"/>
              <a:gd name="connsiteX35" fmla="*/ 2030350 w 3948616"/>
              <a:gd name="connsiteY35" fmla="*/ 313282 h 5023045"/>
              <a:gd name="connsiteX36" fmla="*/ 2140261 w 3948616"/>
              <a:gd name="connsiteY36" fmla="*/ 69062 h 5023045"/>
              <a:gd name="connsiteX37" fmla="*/ 2005925 w 3948616"/>
              <a:gd name="connsiteY37" fmla="*/ 8008 h 5023045"/>
              <a:gd name="connsiteX38" fmla="*/ 1627342 w 3948616"/>
              <a:gd name="connsiteY38" fmla="*/ 215594 h 5023045"/>
              <a:gd name="connsiteX39" fmla="*/ 760265 w 3948616"/>
              <a:gd name="connsiteY39" fmla="*/ 435392 h 5023045"/>
              <a:gd name="connsiteX40" fmla="*/ 601555 w 3948616"/>
              <a:gd name="connsiteY40" fmla="*/ 154539 h 5023045"/>
              <a:gd name="connsiteX41" fmla="*/ 406256 w 3948616"/>
              <a:gd name="connsiteY41" fmla="*/ 130117 h 5023045"/>
              <a:gd name="connsiteX0" fmla="*/ 406256 w 3988667"/>
              <a:gd name="connsiteY0" fmla="*/ 130117 h 5023045"/>
              <a:gd name="connsiteX1" fmla="*/ 516148 w 3988667"/>
              <a:gd name="connsiteY1" fmla="*/ 532921 h 5023045"/>
              <a:gd name="connsiteX2" fmla="*/ 503995 w 3988667"/>
              <a:gd name="connsiteY2" fmla="*/ 899331 h 5023045"/>
              <a:gd name="connsiteX3" fmla="*/ 436452 w 3988667"/>
              <a:gd name="connsiteY3" fmla="*/ 1340916 h 5023045"/>
              <a:gd name="connsiteX4" fmla="*/ 320620 w 3988667"/>
              <a:gd name="connsiteY4" fmla="*/ 2242620 h 5023045"/>
              <a:gd name="connsiteX5" fmla="*/ 308408 w 3988667"/>
              <a:gd name="connsiteY5" fmla="*/ 2474628 h 5023045"/>
              <a:gd name="connsiteX6" fmla="*/ 100798 w 3988667"/>
              <a:gd name="connsiteY6" fmla="*/ 2987490 h 5023045"/>
              <a:gd name="connsiteX7" fmla="*/ 3099 w 3988667"/>
              <a:gd name="connsiteY7" fmla="*/ 3390453 h 5023045"/>
              <a:gd name="connsiteX8" fmla="*/ 39706 w 3988667"/>
              <a:gd name="connsiteY8" fmla="*/ 3948097 h 5023045"/>
              <a:gd name="connsiteX9" fmla="*/ 190249 w 3988667"/>
              <a:gd name="connsiteY9" fmla="*/ 4367357 h 5023045"/>
              <a:gd name="connsiteX10" fmla="*/ 585218 w 3988667"/>
              <a:gd name="connsiteY10" fmla="*/ 4623844 h 5023045"/>
              <a:gd name="connsiteX11" fmla="*/ 1039576 w 3988667"/>
              <a:gd name="connsiteY11" fmla="*/ 4772260 h 5023045"/>
              <a:gd name="connsiteX12" fmla="*/ 1370883 w 3988667"/>
              <a:gd name="connsiteY12" fmla="*/ 4880194 h 5023045"/>
              <a:gd name="connsiteX13" fmla="*/ 1892784 w 3988667"/>
              <a:gd name="connsiteY13" fmla="*/ 4953460 h 5023045"/>
              <a:gd name="connsiteX14" fmla="*/ 2532904 w 3988667"/>
              <a:gd name="connsiteY14" fmla="*/ 5020978 h 5023045"/>
              <a:gd name="connsiteX15" fmla="*/ 2888435 w 3988667"/>
              <a:gd name="connsiteY15" fmla="*/ 4999825 h 5023045"/>
              <a:gd name="connsiteX16" fmla="*/ 3001586 w 3988667"/>
              <a:gd name="connsiteY16" fmla="*/ 4940434 h 5023045"/>
              <a:gd name="connsiteX17" fmla="*/ 2878402 w 3988667"/>
              <a:gd name="connsiteY17" fmla="*/ 4971547 h 5023045"/>
              <a:gd name="connsiteX18" fmla="*/ 2446045 w 3988667"/>
              <a:gd name="connsiteY18" fmla="*/ 5012724 h 5023045"/>
              <a:gd name="connsiteX19" fmla="*/ 3507790 w 3988667"/>
              <a:gd name="connsiteY19" fmla="*/ 4805147 h 5023045"/>
              <a:gd name="connsiteX20" fmla="*/ 3859866 w 3988667"/>
              <a:gd name="connsiteY20" fmla="*/ 4244705 h 5023045"/>
              <a:gd name="connsiteX21" fmla="*/ 3953592 w 3988667"/>
              <a:gd name="connsiteY21" fmla="*/ 3136591 h 5023045"/>
              <a:gd name="connsiteX22" fmla="*/ 3303565 w 3988667"/>
              <a:gd name="connsiteY22" fmla="*/ 2896357 h 5023045"/>
              <a:gd name="connsiteX23" fmla="*/ 2677256 w 3988667"/>
              <a:gd name="connsiteY23" fmla="*/ 2863342 h 5023045"/>
              <a:gd name="connsiteX24" fmla="*/ 1930588 w 3988667"/>
              <a:gd name="connsiteY24" fmla="*/ 2829190 h 5023045"/>
              <a:gd name="connsiteX25" fmla="*/ 1221764 w 3988667"/>
              <a:gd name="connsiteY25" fmla="*/ 2999132 h 5023045"/>
              <a:gd name="connsiteX26" fmla="*/ 1260971 w 3988667"/>
              <a:gd name="connsiteY26" fmla="*/ 2804325 h 5023045"/>
              <a:gd name="connsiteX27" fmla="*/ 1297609 w 3988667"/>
              <a:gd name="connsiteY27" fmla="*/ 2560105 h 5023045"/>
              <a:gd name="connsiteX28" fmla="*/ 1138848 w 3988667"/>
              <a:gd name="connsiteY28" fmla="*/ 2474628 h 5023045"/>
              <a:gd name="connsiteX29" fmla="*/ 894601 w 3988667"/>
              <a:gd name="connsiteY29" fmla="*/ 2511261 h 5023045"/>
              <a:gd name="connsiteX30" fmla="*/ 699203 w 3988667"/>
              <a:gd name="connsiteY30" fmla="*/ 2315886 h 5023045"/>
              <a:gd name="connsiteX31" fmla="*/ 613786 w 3988667"/>
              <a:gd name="connsiteY31" fmla="*/ 1607626 h 5023045"/>
              <a:gd name="connsiteX32" fmla="*/ 735840 w 3988667"/>
              <a:gd name="connsiteY32" fmla="*/ 960465 h 5023045"/>
              <a:gd name="connsiteX33" fmla="*/ 1138848 w 3988667"/>
              <a:gd name="connsiteY33" fmla="*/ 691823 h 5023045"/>
              <a:gd name="connsiteX34" fmla="*/ 1651767 w 3988667"/>
              <a:gd name="connsiteY34" fmla="*/ 557502 h 5023045"/>
              <a:gd name="connsiteX35" fmla="*/ 2030350 w 3988667"/>
              <a:gd name="connsiteY35" fmla="*/ 313282 h 5023045"/>
              <a:gd name="connsiteX36" fmla="*/ 2140261 w 3988667"/>
              <a:gd name="connsiteY36" fmla="*/ 69062 h 5023045"/>
              <a:gd name="connsiteX37" fmla="*/ 2005925 w 3988667"/>
              <a:gd name="connsiteY37" fmla="*/ 8008 h 5023045"/>
              <a:gd name="connsiteX38" fmla="*/ 1627342 w 3988667"/>
              <a:gd name="connsiteY38" fmla="*/ 215594 h 5023045"/>
              <a:gd name="connsiteX39" fmla="*/ 760265 w 3988667"/>
              <a:gd name="connsiteY39" fmla="*/ 435392 h 5023045"/>
              <a:gd name="connsiteX40" fmla="*/ 601555 w 3988667"/>
              <a:gd name="connsiteY40" fmla="*/ 154539 h 5023045"/>
              <a:gd name="connsiteX41" fmla="*/ 406256 w 3988667"/>
              <a:gd name="connsiteY41" fmla="*/ 130117 h 5023045"/>
              <a:gd name="connsiteX0" fmla="*/ 406256 w 3988667"/>
              <a:gd name="connsiteY0" fmla="*/ 130117 h 5023045"/>
              <a:gd name="connsiteX1" fmla="*/ 516148 w 3988667"/>
              <a:gd name="connsiteY1" fmla="*/ 532921 h 5023045"/>
              <a:gd name="connsiteX2" fmla="*/ 503995 w 3988667"/>
              <a:gd name="connsiteY2" fmla="*/ 899331 h 5023045"/>
              <a:gd name="connsiteX3" fmla="*/ 436452 w 3988667"/>
              <a:gd name="connsiteY3" fmla="*/ 1340916 h 5023045"/>
              <a:gd name="connsiteX4" fmla="*/ 320620 w 3988667"/>
              <a:gd name="connsiteY4" fmla="*/ 2242620 h 5023045"/>
              <a:gd name="connsiteX5" fmla="*/ 308408 w 3988667"/>
              <a:gd name="connsiteY5" fmla="*/ 2474628 h 5023045"/>
              <a:gd name="connsiteX6" fmla="*/ 100798 w 3988667"/>
              <a:gd name="connsiteY6" fmla="*/ 2987490 h 5023045"/>
              <a:gd name="connsiteX7" fmla="*/ 3099 w 3988667"/>
              <a:gd name="connsiteY7" fmla="*/ 3390453 h 5023045"/>
              <a:gd name="connsiteX8" fmla="*/ 39706 w 3988667"/>
              <a:gd name="connsiteY8" fmla="*/ 3948097 h 5023045"/>
              <a:gd name="connsiteX9" fmla="*/ 190249 w 3988667"/>
              <a:gd name="connsiteY9" fmla="*/ 4367357 h 5023045"/>
              <a:gd name="connsiteX10" fmla="*/ 585218 w 3988667"/>
              <a:gd name="connsiteY10" fmla="*/ 4623844 h 5023045"/>
              <a:gd name="connsiteX11" fmla="*/ 1039576 w 3988667"/>
              <a:gd name="connsiteY11" fmla="*/ 4772260 h 5023045"/>
              <a:gd name="connsiteX12" fmla="*/ 1370883 w 3988667"/>
              <a:gd name="connsiteY12" fmla="*/ 4880194 h 5023045"/>
              <a:gd name="connsiteX13" fmla="*/ 1892784 w 3988667"/>
              <a:gd name="connsiteY13" fmla="*/ 4953460 h 5023045"/>
              <a:gd name="connsiteX14" fmla="*/ 2532904 w 3988667"/>
              <a:gd name="connsiteY14" fmla="*/ 5020978 h 5023045"/>
              <a:gd name="connsiteX15" fmla="*/ 2888435 w 3988667"/>
              <a:gd name="connsiteY15" fmla="*/ 4999825 h 5023045"/>
              <a:gd name="connsiteX16" fmla="*/ 3001586 w 3988667"/>
              <a:gd name="connsiteY16" fmla="*/ 4940434 h 5023045"/>
              <a:gd name="connsiteX17" fmla="*/ 2878402 w 3988667"/>
              <a:gd name="connsiteY17" fmla="*/ 4971547 h 5023045"/>
              <a:gd name="connsiteX18" fmla="*/ 2446045 w 3988667"/>
              <a:gd name="connsiteY18" fmla="*/ 5012724 h 5023045"/>
              <a:gd name="connsiteX19" fmla="*/ 3507790 w 3988667"/>
              <a:gd name="connsiteY19" fmla="*/ 4805147 h 5023045"/>
              <a:gd name="connsiteX20" fmla="*/ 3859866 w 3988667"/>
              <a:gd name="connsiteY20" fmla="*/ 4244705 h 5023045"/>
              <a:gd name="connsiteX21" fmla="*/ 3953592 w 3988667"/>
              <a:gd name="connsiteY21" fmla="*/ 3136591 h 5023045"/>
              <a:gd name="connsiteX22" fmla="*/ 3303565 w 3988667"/>
              <a:gd name="connsiteY22" fmla="*/ 2896357 h 5023045"/>
              <a:gd name="connsiteX23" fmla="*/ 2677256 w 3988667"/>
              <a:gd name="connsiteY23" fmla="*/ 2863342 h 5023045"/>
              <a:gd name="connsiteX24" fmla="*/ 1930588 w 3988667"/>
              <a:gd name="connsiteY24" fmla="*/ 2829190 h 5023045"/>
              <a:gd name="connsiteX25" fmla="*/ 1435883 w 3988667"/>
              <a:gd name="connsiteY25" fmla="*/ 2768542 h 5023045"/>
              <a:gd name="connsiteX26" fmla="*/ 1260971 w 3988667"/>
              <a:gd name="connsiteY26" fmla="*/ 2804325 h 5023045"/>
              <a:gd name="connsiteX27" fmla="*/ 1297609 w 3988667"/>
              <a:gd name="connsiteY27" fmla="*/ 2560105 h 5023045"/>
              <a:gd name="connsiteX28" fmla="*/ 1138848 w 3988667"/>
              <a:gd name="connsiteY28" fmla="*/ 2474628 h 5023045"/>
              <a:gd name="connsiteX29" fmla="*/ 894601 w 3988667"/>
              <a:gd name="connsiteY29" fmla="*/ 2511261 h 5023045"/>
              <a:gd name="connsiteX30" fmla="*/ 699203 w 3988667"/>
              <a:gd name="connsiteY30" fmla="*/ 2315886 h 5023045"/>
              <a:gd name="connsiteX31" fmla="*/ 613786 w 3988667"/>
              <a:gd name="connsiteY31" fmla="*/ 1607626 h 5023045"/>
              <a:gd name="connsiteX32" fmla="*/ 735840 w 3988667"/>
              <a:gd name="connsiteY32" fmla="*/ 960465 h 5023045"/>
              <a:gd name="connsiteX33" fmla="*/ 1138848 w 3988667"/>
              <a:gd name="connsiteY33" fmla="*/ 691823 h 5023045"/>
              <a:gd name="connsiteX34" fmla="*/ 1651767 w 3988667"/>
              <a:gd name="connsiteY34" fmla="*/ 557502 h 5023045"/>
              <a:gd name="connsiteX35" fmla="*/ 2030350 w 3988667"/>
              <a:gd name="connsiteY35" fmla="*/ 313282 h 5023045"/>
              <a:gd name="connsiteX36" fmla="*/ 2140261 w 3988667"/>
              <a:gd name="connsiteY36" fmla="*/ 69062 h 5023045"/>
              <a:gd name="connsiteX37" fmla="*/ 2005925 w 3988667"/>
              <a:gd name="connsiteY37" fmla="*/ 8008 h 5023045"/>
              <a:gd name="connsiteX38" fmla="*/ 1627342 w 3988667"/>
              <a:gd name="connsiteY38" fmla="*/ 215594 h 5023045"/>
              <a:gd name="connsiteX39" fmla="*/ 760265 w 3988667"/>
              <a:gd name="connsiteY39" fmla="*/ 435392 h 5023045"/>
              <a:gd name="connsiteX40" fmla="*/ 601555 w 3988667"/>
              <a:gd name="connsiteY40" fmla="*/ 154539 h 5023045"/>
              <a:gd name="connsiteX41" fmla="*/ 406256 w 3988667"/>
              <a:gd name="connsiteY41" fmla="*/ 130117 h 5023045"/>
              <a:gd name="connsiteX0" fmla="*/ 406256 w 3988667"/>
              <a:gd name="connsiteY0" fmla="*/ 130117 h 5023045"/>
              <a:gd name="connsiteX1" fmla="*/ 516148 w 3988667"/>
              <a:gd name="connsiteY1" fmla="*/ 532921 h 5023045"/>
              <a:gd name="connsiteX2" fmla="*/ 503995 w 3988667"/>
              <a:gd name="connsiteY2" fmla="*/ 899331 h 5023045"/>
              <a:gd name="connsiteX3" fmla="*/ 436452 w 3988667"/>
              <a:gd name="connsiteY3" fmla="*/ 1340916 h 5023045"/>
              <a:gd name="connsiteX4" fmla="*/ 320620 w 3988667"/>
              <a:gd name="connsiteY4" fmla="*/ 2242620 h 5023045"/>
              <a:gd name="connsiteX5" fmla="*/ 308408 w 3988667"/>
              <a:gd name="connsiteY5" fmla="*/ 2474628 h 5023045"/>
              <a:gd name="connsiteX6" fmla="*/ 100798 w 3988667"/>
              <a:gd name="connsiteY6" fmla="*/ 2987490 h 5023045"/>
              <a:gd name="connsiteX7" fmla="*/ 3099 w 3988667"/>
              <a:gd name="connsiteY7" fmla="*/ 3390453 h 5023045"/>
              <a:gd name="connsiteX8" fmla="*/ 39706 w 3988667"/>
              <a:gd name="connsiteY8" fmla="*/ 3948097 h 5023045"/>
              <a:gd name="connsiteX9" fmla="*/ 190249 w 3988667"/>
              <a:gd name="connsiteY9" fmla="*/ 4367357 h 5023045"/>
              <a:gd name="connsiteX10" fmla="*/ 585218 w 3988667"/>
              <a:gd name="connsiteY10" fmla="*/ 4623844 h 5023045"/>
              <a:gd name="connsiteX11" fmla="*/ 1039576 w 3988667"/>
              <a:gd name="connsiteY11" fmla="*/ 4772260 h 5023045"/>
              <a:gd name="connsiteX12" fmla="*/ 1370883 w 3988667"/>
              <a:gd name="connsiteY12" fmla="*/ 4880194 h 5023045"/>
              <a:gd name="connsiteX13" fmla="*/ 1892784 w 3988667"/>
              <a:gd name="connsiteY13" fmla="*/ 4953460 h 5023045"/>
              <a:gd name="connsiteX14" fmla="*/ 2532904 w 3988667"/>
              <a:gd name="connsiteY14" fmla="*/ 5020978 h 5023045"/>
              <a:gd name="connsiteX15" fmla="*/ 2888435 w 3988667"/>
              <a:gd name="connsiteY15" fmla="*/ 4999825 h 5023045"/>
              <a:gd name="connsiteX16" fmla="*/ 3001586 w 3988667"/>
              <a:gd name="connsiteY16" fmla="*/ 4940434 h 5023045"/>
              <a:gd name="connsiteX17" fmla="*/ 2878402 w 3988667"/>
              <a:gd name="connsiteY17" fmla="*/ 4971547 h 5023045"/>
              <a:gd name="connsiteX18" fmla="*/ 2446045 w 3988667"/>
              <a:gd name="connsiteY18" fmla="*/ 5012724 h 5023045"/>
              <a:gd name="connsiteX19" fmla="*/ 3507790 w 3988667"/>
              <a:gd name="connsiteY19" fmla="*/ 4805147 h 5023045"/>
              <a:gd name="connsiteX20" fmla="*/ 3859866 w 3988667"/>
              <a:gd name="connsiteY20" fmla="*/ 4244705 h 5023045"/>
              <a:gd name="connsiteX21" fmla="*/ 3953592 w 3988667"/>
              <a:gd name="connsiteY21" fmla="*/ 3136591 h 5023045"/>
              <a:gd name="connsiteX22" fmla="*/ 3303565 w 3988667"/>
              <a:gd name="connsiteY22" fmla="*/ 2896357 h 5023045"/>
              <a:gd name="connsiteX23" fmla="*/ 2677256 w 3988667"/>
              <a:gd name="connsiteY23" fmla="*/ 2863342 h 5023045"/>
              <a:gd name="connsiteX24" fmla="*/ 1930588 w 3988667"/>
              <a:gd name="connsiteY24" fmla="*/ 2697424 h 5023045"/>
              <a:gd name="connsiteX25" fmla="*/ 1435883 w 3988667"/>
              <a:gd name="connsiteY25" fmla="*/ 2768542 h 5023045"/>
              <a:gd name="connsiteX26" fmla="*/ 1260971 w 3988667"/>
              <a:gd name="connsiteY26" fmla="*/ 2804325 h 5023045"/>
              <a:gd name="connsiteX27" fmla="*/ 1297609 w 3988667"/>
              <a:gd name="connsiteY27" fmla="*/ 2560105 h 5023045"/>
              <a:gd name="connsiteX28" fmla="*/ 1138848 w 3988667"/>
              <a:gd name="connsiteY28" fmla="*/ 2474628 h 5023045"/>
              <a:gd name="connsiteX29" fmla="*/ 894601 w 3988667"/>
              <a:gd name="connsiteY29" fmla="*/ 2511261 h 5023045"/>
              <a:gd name="connsiteX30" fmla="*/ 699203 w 3988667"/>
              <a:gd name="connsiteY30" fmla="*/ 2315886 h 5023045"/>
              <a:gd name="connsiteX31" fmla="*/ 613786 w 3988667"/>
              <a:gd name="connsiteY31" fmla="*/ 1607626 h 5023045"/>
              <a:gd name="connsiteX32" fmla="*/ 735840 w 3988667"/>
              <a:gd name="connsiteY32" fmla="*/ 960465 h 5023045"/>
              <a:gd name="connsiteX33" fmla="*/ 1138848 w 3988667"/>
              <a:gd name="connsiteY33" fmla="*/ 691823 h 5023045"/>
              <a:gd name="connsiteX34" fmla="*/ 1651767 w 3988667"/>
              <a:gd name="connsiteY34" fmla="*/ 557502 h 5023045"/>
              <a:gd name="connsiteX35" fmla="*/ 2030350 w 3988667"/>
              <a:gd name="connsiteY35" fmla="*/ 313282 h 5023045"/>
              <a:gd name="connsiteX36" fmla="*/ 2140261 w 3988667"/>
              <a:gd name="connsiteY36" fmla="*/ 69062 h 5023045"/>
              <a:gd name="connsiteX37" fmla="*/ 2005925 w 3988667"/>
              <a:gd name="connsiteY37" fmla="*/ 8008 h 5023045"/>
              <a:gd name="connsiteX38" fmla="*/ 1627342 w 3988667"/>
              <a:gd name="connsiteY38" fmla="*/ 215594 h 5023045"/>
              <a:gd name="connsiteX39" fmla="*/ 760265 w 3988667"/>
              <a:gd name="connsiteY39" fmla="*/ 435392 h 5023045"/>
              <a:gd name="connsiteX40" fmla="*/ 601555 w 3988667"/>
              <a:gd name="connsiteY40" fmla="*/ 154539 h 5023045"/>
              <a:gd name="connsiteX41" fmla="*/ 406256 w 3988667"/>
              <a:gd name="connsiteY41" fmla="*/ 130117 h 5023045"/>
              <a:gd name="connsiteX0" fmla="*/ 406256 w 3988667"/>
              <a:gd name="connsiteY0" fmla="*/ 130117 h 5023045"/>
              <a:gd name="connsiteX1" fmla="*/ 516148 w 3988667"/>
              <a:gd name="connsiteY1" fmla="*/ 532921 h 5023045"/>
              <a:gd name="connsiteX2" fmla="*/ 503995 w 3988667"/>
              <a:gd name="connsiteY2" fmla="*/ 899331 h 5023045"/>
              <a:gd name="connsiteX3" fmla="*/ 436452 w 3988667"/>
              <a:gd name="connsiteY3" fmla="*/ 1340916 h 5023045"/>
              <a:gd name="connsiteX4" fmla="*/ 320620 w 3988667"/>
              <a:gd name="connsiteY4" fmla="*/ 2242620 h 5023045"/>
              <a:gd name="connsiteX5" fmla="*/ 308408 w 3988667"/>
              <a:gd name="connsiteY5" fmla="*/ 2474628 h 5023045"/>
              <a:gd name="connsiteX6" fmla="*/ 100798 w 3988667"/>
              <a:gd name="connsiteY6" fmla="*/ 2987490 h 5023045"/>
              <a:gd name="connsiteX7" fmla="*/ 3099 w 3988667"/>
              <a:gd name="connsiteY7" fmla="*/ 3390453 h 5023045"/>
              <a:gd name="connsiteX8" fmla="*/ 39706 w 3988667"/>
              <a:gd name="connsiteY8" fmla="*/ 3948097 h 5023045"/>
              <a:gd name="connsiteX9" fmla="*/ 190249 w 3988667"/>
              <a:gd name="connsiteY9" fmla="*/ 4367357 h 5023045"/>
              <a:gd name="connsiteX10" fmla="*/ 585218 w 3988667"/>
              <a:gd name="connsiteY10" fmla="*/ 4623844 h 5023045"/>
              <a:gd name="connsiteX11" fmla="*/ 1039576 w 3988667"/>
              <a:gd name="connsiteY11" fmla="*/ 4772260 h 5023045"/>
              <a:gd name="connsiteX12" fmla="*/ 1370883 w 3988667"/>
              <a:gd name="connsiteY12" fmla="*/ 4880194 h 5023045"/>
              <a:gd name="connsiteX13" fmla="*/ 1892784 w 3988667"/>
              <a:gd name="connsiteY13" fmla="*/ 4953460 h 5023045"/>
              <a:gd name="connsiteX14" fmla="*/ 2532904 w 3988667"/>
              <a:gd name="connsiteY14" fmla="*/ 5020978 h 5023045"/>
              <a:gd name="connsiteX15" fmla="*/ 2888435 w 3988667"/>
              <a:gd name="connsiteY15" fmla="*/ 4999825 h 5023045"/>
              <a:gd name="connsiteX16" fmla="*/ 3001586 w 3988667"/>
              <a:gd name="connsiteY16" fmla="*/ 4940434 h 5023045"/>
              <a:gd name="connsiteX17" fmla="*/ 2878402 w 3988667"/>
              <a:gd name="connsiteY17" fmla="*/ 4971547 h 5023045"/>
              <a:gd name="connsiteX18" fmla="*/ 2446045 w 3988667"/>
              <a:gd name="connsiteY18" fmla="*/ 5012724 h 5023045"/>
              <a:gd name="connsiteX19" fmla="*/ 3507790 w 3988667"/>
              <a:gd name="connsiteY19" fmla="*/ 4805147 h 5023045"/>
              <a:gd name="connsiteX20" fmla="*/ 3859866 w 3988667"/>
              <a:gd name="connsiteY20" fmla="*/ 4244705 h 5023045"/>
              <a:gd name="connsiteX21" fmla="*/ 3953592 w 3988667"/>
              <a:gd name="connsiteY21" fmla="*/ 3136591 h 5023045"/>
              <a:gd name="connsiteX22" fmla="*/ 3303565 w 3988667"/>
              <a:gd name="connsiteY22" fmla="*/ 2896357 h 5023045"/>
              <a:gd name="connsiteX23" fmla="*/ 2660786 w 3988667"/>
              <a:gd name="connsiteY23" fmla="*/ 2698635 h 5023045"/>
              <a:gd name="connsiteX24" fmla="*/ 1930588 w 3988667"/>
              <a:gd name="connsiteY24" fmla="*/ 2697424 h 5023045"/>
              <a:gd name="connsiteX25" fmla="*/ 1435883 w 3988667"/>
              <a:gd name="connsiteY25" fmla="*/ 2768542 h 5023045"/>
              <a:gd name="connsiteX26" fmla="*/ 1260971 w 3988667"/>
              <a:gd name="connsiteY26" fmla="*/ 2804325 h 5023045"/>
              <a:gd name="connsiteX27" fmla="*/ 1297609 w 3988667"/>
              <a:gd name="connsiteY27" fmla="*/ 2560105 h 5023045"/>
              <a:gd name="connsiteX28" fmla="*/ 1138848 w 3988667"/>
              <a:gd name="connsiteY28" fmla="*/ 2474628 h 5023045"/>
              <a:gd name="connsiteX29" fmla="*/ 894601 w 3988667"/>
              <a:gd name="connsiteY29" fmla="*/ 2511261 h 5023045"/>
              <a:gd name="connsiteX30" fmla="*/ 699203 w 3988667"/>
              <a:gd name="connsiteY30" fmla="*/ 2315886 h 5023045"/>
              <a:gd name="connsiteX31" fmla="*/ 613786 w 3988667"/>
              <a:gd name="connsiteY31" fmla="*/ 1607626 h 5023045"/>
              <a:gd name="connsiteX32" fmla="*/ 735840 w 3988667"/>
              <a:gd name="connsiteY32" fmla="*/ 960465 h 5023045"/>
              <a:gd name="connsiteX33" fmla="*/ 1138848 w 3988667"/>
              <a:gd name="connsiteY33" fmla="*/ 691823 h 5023045"/>
              <a:gd name="connsiteX34" fmla="*/ 1651767 w 3988667"/>
              <a:gd name="connsiteY34" fmla="*/ 557502 h 5023045"/>
              <a:gd name="connsiteX35" fmla="*/ 2030350 w 3988667"/>
              <a:gd name="connsiteY35" fmla="*/ 313282 h 5023045"/>
              <a:gd name="connsiteX36" fmla="*/ 2140261 w 3988667"/>
              <a:gd name="connsiteY36" fmla="*/ 69062 h 5023045"/>
              <a:gd name="connsiteX37" fmla="*/ 2005925 w 3988667"/>
              <a:gd name="connsiteY37" fmla="*/ 8008 h 5023045"/>
              <a:gd name="connsiteX38" fmla="*/ 1627342 w 3988667"/>
              <a:gd name="connsiteY38" fmla="*/ 215594 h 5023045"/>
              <a:gd name="connsiteX39" fmla="*/ 760265 w 3988667"/>
              <a:gd name="connsiteY39" fmla="*/ 435392 h 5023045"/>
              <a:gd name="connsiteX40" fmla="*/ 601555 w 3988667"/>
              <a:gd name="connsiteY40" fmla="*/ 154539 h 5023045"/>
              <a:gd name="connsiteX41" fmla="*/ 406256 w 3988667"/>
              <a:gd name="connsiteY41" fmla="*/ 130117 h 5023045"/>
              <a:gd name="connsiteX0" fmla="*/ 406256 w 3996989"/>
              <a:gd name="connsiteY0" fmla="*/ 130117 h 5023045"/>
              <a:gd name="connsiteX1" fmla="*/ 516148 w 3996989"/>
              <a:gd name="connsiteY1" fmla="*/ 532921 h 5023045"/>
              <a:gd name="connsiteX2" fmla="*/ 503995 w 3996989"/>
              <a:gd name="connsiteY2" fmla="*/ 899331 h 5023045"/>
              <a:gd name="connsiteX3" fmla="*/ 436452 w 3996989"/>
              <a:gd name="connsiteY3" fmla="*/ 1340916 h 5023045"/>
              <a:gd name="connsiteX4" fmla="*/ 320620 w 3996989"/>
              <a:gd name="connsiteY4" fmla="*/ 2242620 h 5023045"/>
              <a:gd name="connsiteX5" fmla="*/ 308408 w 3996989"/>
              <a:gd name="connsiteY5" fmla="*/ 2474628 h 5023045"/>
              <a:gd name="connsiteX6" fmla="*/ 100798 w 3996989"/>
              <a:gd name="connsiteY6" fmla="*/ 2987490 h 5023045"/>
              <a:gd name="connsiteX7" fmla="*/ 3099 w 3996989"/>
              <a:gd name="connsiteY7" fmla="*/ 3390453 h 5023045"/>
              <a:gd name="connsiteX8" fmla="*/ 39706 w 3996989"/>
              <a:gd name="connsiteY8" fmla="*/ 3948097 h 5023045"/>
              <a:gd name="connsiteX9" fmla="*/ 190249 w 3996989"/>
              <a:gd name="connsiteY9" fmla="*/ 4367357 h 5023045"/>
              <a:gd name="connsiteX10" fmla="*/ 585218 w 3996989"/>
              <a:gd name="connsiteY10" fmla="*/ 4623844 h 5023045"/>
              <a:gd name="connsiteX11" fmla="*/ 1039576 w 3996989"/>
              <a:gd name="connsiteY11" fmla="*/ 4772260 h 5023045"/>
              <a:gd name="connsiteX12" fmla="*/ 1370883 w 3996989"/>
              <a:gd name="connsiteY12" fmla="*/ 4880194 h 5023045"/>
              <a:gd name="connsiteX13" fmla="*/ 1892784 w 3996989"/>
              <a:gd name="connsiteY13" fmla="*/ 4953460 h 5023045"/>
              <a:gd name="connsiteX14" fmla="*/ 2532904 w 3996989"/>
              <a:gd name="connsiteY14" fmla="*/ 5020978 h 5023045"/>
              <a:gd name="connsiteX15" fmla="*/ 2888435 w 3996989"/>
              <a:gd name="connsiteY15" fmla="*/ 4999825 h 5023045"/>
              <a:gd name="connsiteX16" fmla="*/ 3001586 w 3996989"/>
              <a:gd name="connsiteY16" fmla="*/ 4940434 h 5023045"/>
              <a:gd name="connsiteX17" fmla="*/ 2878402 w 3996989"/>
              <a:gd name="connsiteY17" fmla="*/ 4971547 h 5023045"/>
              <a:gd name="connsiteX18" fmla="*/ 2446045 w 3996989"/>
              <a:gd name="connsiteY18" fmla="*/ 5012724 h 5023045"/>
              <a:gd name="connsiteX19" fmla="*/ 3507790 w 3996989"/>
              <a:gd name="connsiteY19" fmla="*/ 4805147 h 5023045"/>
              <a:gd name="connsiteX20" fmla="*/ 3859866 w 3996989"/>
              <a:gd name="connsiteY20" fmla="*/ 4244705 h 5023045"/>
              <a:gd name="connsiteX21" fmla="*/ 3953592 w 3996989"/>
              <a:gd name="connsiteY21" fmla="*/ 3136591 h 5023045"/>
              <a:gd name="connsiteX22" fmla="*/ 3188270 w 3996989"/>
              <a:gd name="connsiteY22" fmla="*/ 2797532 h 5023045"/>
              <a:gd name="connsiteX23" fmla="*/ 2660786 w 3996989"/>
              <a:gd name="connsiteY23" fmla="*/ 2698635 h 5023045"/>
              <a:gd name="connsiteX24" fmla="*/ 1930588 w 3996989"/>
              <a:gd name="connsiteY24" fmla="*/ 2697424 h 5023045"/>
              <a:gd name="connsiteX25" fmla="*/ 1435883 w 3996989"/>
              <a:gd name="connsiteY25" fmla="*/ 2768542 h 5023045"/>
              <a:gd name="connsiteX26" fmla="*/ 1260971 w 3996989"/>
              <a:gd name="connsiteY26" fmla="*/ 2804325 h 5023045"/>
              <a:gd name="connsiteX27" fmla="*/ 1297609 w 3996989"/>
              <a:gd name="connsiteY27" fmla="*/ 2560105 h 5023045"/>
              <a:gd name="connsiteX28" fmla="*/ 1138848 w 3996989"/>
              <a:gd name="connsiteY28" fmla="*/ 2474628 h 5023045"/>
              <a:gd name="connsiteX29" fmla="*/ 894601 w 3996989"/>
              <a:gd name="connsiteY29" fmla="*/ 2511261 h 5023045"/>
              <a:gd name="connsiteX30" fmla="*/ 699203 w 3996989"/>
              <a:gd name="connsiteY30" fmla="*/ 2315886 h 5023045"/>
              <a:gd name="connsiteX31" fmla="*/ 613786 w 3996989"/>
              <a:gd name="connsiteY31" fmla="*/ 1607626 h 5023045"/>
              <a:gd name="connsiteX32" fmla="*/ 735840 w 3996989"/>
              <a:gd name="connsiteY32" fmla="*/ 960465 h 5023045"/>
              <a:gd name="connsiteX33" fmla="*/ 1138848 w 3996989"/>
              <a:gd name="connsiteY33" fmla="*/ 691823 h 5023045"/>
              <a:gd name="connsiteX34" fmla="*/ 1651767 w 3996989"/>
              <a:gd name="connsiteY34" fmla="*/ 557502 h 5023045"/>
              <a:gd name="connsiteX35" fmla="*/ 2030350 w 3996989"/>
              <a:gd name="connsiteY35" fmla="*/ 313282 h 5023045"/>
              <a:gd name="connsiteX36" fmla="*/ 2140261 w 3996989"/>
              <a:gd name="connsiteY36" fmla="*/ 69062 h 5023045"/>
              <a:gd name="connsiteX37" fmla="*/ 2005925 w 3996989"/>
              <a:gd name="connsiteY37" fmla="*/ 8008 h 5023045"/>
              <a:gd name="connsiteX38" fmla="*/ 1627342 w 3996989"/>
              <a:gd name="connsiteY38" fmla="*/ 215594 h 5023045"/>
              <a:gd name="connsiteX39" fmla="*/ 760265 w 3996989"/>
              <a:gd name="connsiteY39" fmla="*/ 435392 h 5023045"/>
              <a:gd name="connsiteX40" fmla="*/ 601555 w 3996989"/>
              <a:gd name="connsiteY40" fmla="*/ 154539 h 5023045"/>
              <a:gd name="connsiteX41" fmla="*/ 406256 w 3996989"/>
              <a:gd name="connsiteY41" fmla="*/ 130117 h 5023045"/>
              <a:gd name="connsiteX0" fmla="*/ 406256 w 3996989"/>
              <a:gd name="connsiteY0" fmla="*/ 130117 h 5023045"/>
              <a:gd name="connsiteX1" fmla="*/ 516148 w 3996989"/>
              <a:gd name="connsiteY1" fmla="*/ 532921 h 5023045"/>
              <a:gd name="connsiteX2" fmla="*/ 503995 w 3996989"/>
              <a:gd name="connsiteY2" fmla="*/ 899331 h 5023045"/>
              <a:gd name="connsiteX3" fmla="*/ 436452 w 3996989"/>
              <a:gd name="connsiteY3" fmla="*/ 1340916 h 5023045"/>
              <a:gd name="connsiteX4" fmla="*/ 320620 w 3996989"/>
              <a:gd name="connsiteY4" fmla="*/ 2242620 h 5023045"/>
              <a:gd name="connsiteX5" fmla="*/ 308408 w 3996989"/>
              <a:gd name="connsiteY5" fmla="*/ 2474628 h 5023045"/>
              <a:gd name="connsiteX6" fmla="*/ 100798 w 3996989"/>
              <a:gd name="connsiteY6" fmla="*/ 2987490 h 5023045"/>
              <a:gd name="connsiteX7" fmla="*/ 3099 w 3996989"/>
              <a:gd name="connsiteY7" fmla="*/ 3390453 h 5023045"/>
              <a:gd name="connsiteX8" fmla="*/ 39706 w 3996989"/>
              <a:gd name="connsiteY8" fmla="*/ 3948097 h 5023045"/>
              <a:gd name="connsiteX9" fmla="*/ 190249 w 3996989"/>
              <a:gd name="connsiteY9" fmla="*/ 4367357 h 5023045"/>
              <a:gd name="connsiteX10" fmla="*/ 585218 w 3996989"/>
              <a:gd name="connsiteY10" fmla="*/ 4623844 h 5023045"/>
              <a:gd name="connsiteX11" fmla="*/ 1039576 w 3996989"/>
              <a:gd name="connsiteY11" fmla="*/ 4772260 h 5023045"/>
              <a:gd name="connsiteX12" fmla="*/ 1370883 w 3996989"/>
              <a:gd name="connsiteY12" fmla="*/ 4880194 h 5023045"/>
              <a:gd name="connsiteX13" fmla="*/ 1892784 w 3996989"/>
              <a:gd name="connsiteY13" fmla="*/ 4953460 h 5023045"/>
              <a:gd name="connsiteX14" fmla="*/ 2532904 w 3996989"/>
              <a:gd name="connsiteY14" fmla="*/ 5020978 h 5023045"/>
              <a:gd name="connsiteX15" fmla="*/ 2888435 w 3996989"/>
              <a:gd name="connsiteY15" fmla="*/ 4999825 h 5023045"/>
              <a:gd name="connsiteX16" fmla="*/ 3001586 w 3996989"/>
              <a:gd name="connsiteY16" fmla="*/ 4940434 h 5023045"/>
              <a:gd name="connsiteX17" fmla="*/ 2878402 w 3996989"/>
              <a:gd name="connsiteY17" fmla="*/ 4971547 h 5023045"/>
              <a:gd name="connsiteX18" fmla="*/ 2446045 w 3996989"/>
              <a:gd name="connsiteY18" fmla="*/ 5012724 h 5023045"/>
              <a:gd name="connsiteX19" fmla="*/ 3507790 w 3996989"/>
              <a:gd name="connsiteY19" fmla="*/ 4805147 h 5023045"/>
              <a:gd name="connsiteX20" fmla="*/ 3859866 w 3996989"/>
              <a:gd name="connsiteY20" fmla="*/ 4244705 h 5023045"/>
              <a:gd name="connsiteX21" fmla="*/ 3953592 w 3996989"/>
              <a:gd name="connsiteY21" fmla="*/ 3136591 h 5023045"/>
              <a:gd name="connsiteX22" fmla="*/ 3188270 w 3996989"/>
              <a:gd name="connsiteY22" fmla="*/ 2797532 h 5023045"/>
              <a:gd name="connsiteX23" fmla="*/ 2660786 w 3996989"/>
              <a:gd name="connsiteY23" fmla="*/ 2698635 h 5023045"/>
              <a:gd name="connsiteX24" fmla="*/ 1930588 w 3996989"/>
              <a:gd name="connsiteY24" fmla="*/ 2697424 h 5023045"/>
              <a:gd name="connsiteX25" fmla="*/ 1435883 w 3996989"/>
              <a:gd name="connsiteY25" fmla="*/ 2768542 h 5023045"/>
              <a:gd name="connsiteX26" fmla="*/ 1297609 w 3996989"/>
              <a:gd name="connsiteY26" fmla="*/ 2560105 h 5023045"/>
              <a:gd name="connsiteX27" fmla="*/ 1138848 w 3996989"/>
              <a:gd name="connsiteY27" fmla="*/ 2474628 h 5023045"/>
              <a:gd name="connsiteX28" fmla="*/ 894601 w 3996989"/>
              <a:gd name="connsiteY28" fmla="*/ 2511261 h 5023045"/>
              <a:gd name="connsiteX29" fmla="*/ 699203 w 3996989"/>
              <a:gd name="connsiteY29" fmla="*/ 2315886 h 5023045"/>
              <a:gd name="connsiteX30" fmla="*/ 613786 w 3996989"/>
              <a:gd name="connsiteY30" fmla="*/ 1607626 h 5023045"/>
              <a:gd name="connsiteX31" fmla="*/ 735840 w 3996989"/>
              <a:gd name="connsiteY31" fmla="*/ 960465 h 5023045"/>
              <a:gd name="connsiteX32" fmla="*/ 1138848 w 3996989"/>
              <a:gd name="connsiteY32" fmla="*/ 691823 h 5023045"/>
              <a:gd name="connsiteX33" fmla="*/ 1651767 w 3996989"/>
              <a:gd name="connsiteY33" fmla="*/ 557502 h 5023045"/>
              <a:gd name="connsiteX34" fmla="*/ 2030350 w 3996989"/>
              <a:gd name="connsiteY34" fmla="*/ 313282 h 5023045"/>
              <a:gd name="connsiteX35" fmla="*/ 2140261 w 3996989"/>
              <a:gd name="connsiteY35" fmla="*/ 69062 h 5023045"/>
              <a:gd name="connsiteX36" fmla="*/ 2005925 w 3996989"/>
              <a:gd name="connsiteY36" fmla="*/ 8008 h 5023045"/>
              <a:gd name="connsiteX37" fmla="*/ 1627342 w 3996989"/>
              <a:gd name="connsiteY37" fmla="*/ 215594 h 5023045"/>
              <a:gd name="connsiteX38" fmla="*/ 760265 w 3996989"/>
              <a:gd name="connsiteY38" fmla="*/ 435392 h 5023045"/>
              <a:gd name="connsiteX39" fmla="*/ 601555 w 3996989"/>
              <a:gd name="connsiteY39" fmla="*/ 154539 h 5023045"/>
              <a:gd name="connsiteX40" fmla="*/ 406256 w 3996989"/>
              <a:gd name="connsiteY40" fmla="*/ 130117 h 5023045"/>
              <a:gd name="connsiteX0" fmla="*/ 406256 w 3996989"/>
              <a:gd name="connsiteY0" fmla="*/ 130117 h 5023045"/>
              <a:gd name="connsiteX1" fmla="*/ 516148 w 3996989"/>
              <a:gd name="connsiteY1" fmla="*/ 532921 h 5023045"/>
              <a:gd name="connsiteX2" fmla="*/ 503995 w 3996989"/>
              <a:gd name="connsiteY2" fmla="*/ 899331 h 5023045"/>
              <a:gd name="connsiteX3" fmla="*/ 436452 w 3996989"/>
              <a:gd name="connsiteY3" fmla="*/ 1340916 h 5023045"/>
              <a:gd name="connsiteX4" fmla="*/ 320620 w 3996989"/>
              <a:gd name="connsiteY4" fmla="*/ 2242620 h 5023045"/>
              <a:gd name="connsiteX5" fmla="*/ 308408 w 3996989"/>
              <a:gd name="connsiteY5" fmla="*/ 2474628 h 5023045"/>
              <a:gd name="connsiteX6" fmla="*/ 100798 w 3996989"/>
              <a:gd name="connsiteY6" fmla="*/ 2987490 h 5023045"/>
              <a:gd name="connsiteX7" fmla="*/ 3099 w 3996989"/>
              <a:gd name="connsiteY7" fmla="*/ 3390453 h 5023045"/>
              <a:gd name="connsiteX8" fmla="*/ 39706 w 3996989"/>
              <a:gd name="connsiteY8" fmla="*/ 3948097 h 5023045"/>
              <a:gd name="connsiteX9" fmla="*/ 190249 w 3996989"/>
              <a:gd name="connsiteY9" fmla="*/ 4367357 h 5023045"/>
              <a:gd name="connsiteX10" fmla="*/ 585218 w 3996989"/>
              <a:gd name="connsiteY10" fmla="*/ 4623844 h 5023045"/>
              <a:gd name="connsiteX11" fmla="*/ 1039576 w 3996989"/>
              <a:gd name="connsiteY11" fmla="*/ 4772260 h 5023045"/>
              <a:gd name="connsiteX12" fmla="*/ 1370883 w 3996989"/>
              <a:gd name="connsiteY12" fmla="*/ 4880194 h 5023045"/>
              <a:gd name="connsiteX13" fmla="*/ 1892784 w 3996989"/>
              <a:gd name="connsiteY13" fmla="*/ 4953460 h 5023045"/>
              <a:gd name="connsiteX14" fmla="*/ 2532904 w 3996989"/>
              <a:gd name="connsiteY14" fmla="*/ 5020978 h 5023045"/>
              <a:gd name="connsiteX15" fmla="*/ 2888435 w 3996989"/>
              <a:gd name="connsiteY15" fmla="*/ 4999825 h 5023045"/>
              <a:gd name="connsiteX16" fmla="*/ 3001586 w 3996989"/>
              <a:gd name="connsiteY16" fmla="*/ 4940434 h 5023045"/>
              <a:gd name="connsiteX17" fmla="*/ 2878402 w 3996989"/>
              <a:gd name="connsiteY17" fmla="*/ 4971547 h 5023045"/>
              <a:gd name="connsiteX18" fmla="*/ 2446045 w 3996989"/>
              <a:gd name="connsiteY18" fmla="*/ 5012724 h 5023045"/>
              <a:gd name="connsiteX19" fmla="*/ 3507790 w 3996989"/>
              <a:gd name="connsiteY19" fmla="*/ 4805147 h 5023045"/>
              <a:gd name="connsiteX20" fmla="*/ 3859866 w 3996989"/>
              <a:gd name="connsiteY20" fmla="*/ 4244705 h 5023045"/>
              <a:gd name="connsiteX21" fmla="*/ 3953592 w 3996989"/>
              <a:gd name="connsiteY21" fmla="*/ 3136591 h 5023045"/>
              <a:gd name="connsiteX22" fmla="*/ 3188270 w 3996989"/>
              <a:gd name="connsiteY22" fmla="*/ 2797532 h 5023045"/>
              <a:gd name="connsiteX23" fmla="*/ 2660786 w 3996989"/>
              <a:gd name="connsiteY23" fmla="*/ 2698635 h 5023045"/>
              <a:gd name="connsiteX24" fmla="*/ 2144708 w 3996989"/>
              <a:gd name="connsiteY24" fmla="*/ 2993897 h 5023045"/>
              <a:gd name="connsiteX25" fmla="*/ 1435883 w 3996989"/>
              <a:gd name="connsiteY25" fmla="*/ 2768542 h 5023045"/>
              <a:gd name="connsiteX26" fmla="*/ 1297609 w 3996989"/>
              <a:gd name="connsiteY26" fmla="*/ 2560105 h 5023045"/>
              <a:gd name="connsiteX27" fmla="*/ 1138848 w 3996989"/>
              <a:gd name="connsiteY27" fmla="*/ 2474628 h 5023045"/>
              <a:gd name="connsiteX28" fmla="*/ 894601 w 3996989"/>
              <a:gd name="connsiteY28" fmla="*/ 2511261 h 5023045"/>
              <a:gd name="connsiteX29" fmla="*/ 699203 w 3996989"/>
              <a:gd name="connsiteY29" fmla="*/ 2315886 h 5023045"/>
              <a:gd name="connsiteX30" fmla="*/ 613786 w 3996989"/>
              <a:gd name="connsiteY30" fmla="*/ 1607626 h 5023045"/>
              <a:gd name="connsiteX31" fmla="*/ 735840 w 3996989"/>
              <a:gd name="connsiteY31" fmla="*/ 960465 h 5023045"/>
              <a:gd name="connsiteX32" fmla="*/ 1138848 w 3996989"/>
              <a:gd name="connsiteY32" fmla="*/ 691823 h 5023045"/>
              <a:gd name="connsiteX33" fmla="*/ 1651767 w 3996989"/>
              <a:gd name="connsiteY33" fmla="*/ 557502 h 5023045"/>
              <a:gd name="connsiteX34" fmla="*/ 2030350 w 3996989"/>
              <a:gd name="connsiteY34" fmla="*/ 313282 h 5023045"/>
              <a:gd name="connsiteX35" fmla="*/ 2140261 w 3996989"/>
              <a:gd name="connsiteY35" fmla="*/ 69062 h 5023045"/>
              <a:gd name="connsiteX36" fmla="*/ 2005925 w 3996989"/>
              <a:gd name="connsiteY36" fmla="*/ 8008 h 5023045"/>
              <a:gd name="connsiteX37" fmla="*/ 1627342 w 3996989"/>
              <a:gd name="connsiteY37" fmla="*/ 215594 h 5023045"/>
              <a:gd name="connsiteX38" fmla="*/ 760265 w 3996989"/>
              <a:gd name="connsiteY38" fmla="*/ 435392 h 5023045"/>
              <a:gd name="connsiteX39" fmla="*/ 601555 w 3996989"/>
              <a:gd name="connsiteY39" fmla="*/ 154539 h 5023045"/>
              <a:gd name="connsiteX40" fmla="*/ 406256 w 3996989"/>
              <a:gd name="connsiteY40" fmla="*/ 130117 h 5023045"/>
              <a:gd name="connsiteX0" fmla="*/ 406256 w 3996989"/>
              <a:gd name="connsiteY0" fmla="*/ 130117 h 5023045"/>
              <a:gd name="connsiteX1" fmla="*/ 516148 w 3996989"/>
              <a:gd name="connsiteY1" fmla="*/ 532921 h 5023045"/>
              <a:gd name="connsiteX2" fmla="*/ 503995 w 3996989"/>
              <a:gd name="connsiteY2" fmla="*/ 899331 h 5023045"/>
              <a:gd name="connsiteX3" fmla="*/ 436452 w 3996989"/>
              <a:gd name="connsiteY3" fmla="*/ 1340916 h 5023045"/>
              <a:gd name="connsiteX4" fmla="*/ 320620 w 3996989"/>
              <a:gd name="connsiteY4" fmla="*/ 2242620 h 5023045"/>
              <a:gd name="connsiteX5" fmla="*/ 308408 w 3996989"/>
              <a:gd name="connsiteY5" fmla="*/ 2474628 h 5023045"/>
              <a:gd name="connsiteX6" fmla="*/ 100798 w 3996989"/>
              <a:gd name="connsiteY6" fmla="*/ 2987490 h 5023045"/>
              <a:gd name="connsiteX7" fmla="*/ 3099 w 3996989"/>
              <a:gd name="connsiteY7" fmla="*/ 3390453 h 5023045"/>
              <a:gd name="connsiteX8" fmla="*/ 39706 w 3996989"/>
              <a:gd name="connsiteY8" fmla="*/ 3948097 h 5023045"/>
              <a:gd name="connsiteX9" fmla="*/ 190249 w 3996989"/>
              <a:gd name="connsiteY9" fmla="*/ 4367357 h 5023045"/>
              <a:gd name="connsiteX10" fmla="*/ 585218 w 3996989"/>
              <a:gd name="connsiteY10" fmla="*/ 4623844 h 5023045"/>
              <a:gd name="connsiteX11" fmla="*/ 1039576 w 3996989"/>
              <a:gd name="connsiteY11" fmla="*/ 4772260 h 5023045"/>
              <a:gd name="connsiteX12" fmla="*/ 1370883 w 3996989"/>
              <a:gd name="connsiteY12" fmla="*/ 4880194 h 5023045"/>
              <a:gd name="connsiteX13" fmla="*/ 1892784 w 3996989"/>
              <a:gd name="connsiteY13" fmla="*/ 4953460 h 5023045"/>
              <a:gd name="connsiteX14" fmla="*/ 2532904 w 3996989"/>
              <a:gd name="connsiteY14" fmla="*/ 5020978 h 5023045"/>
              <a:gd name="connsiteX15" fmla="*/ 2888435 w 3996989"/>
              <a:gd name="connsiteY15" fmla="*/ 4999825 h 5023045"/>
              <a:gd name="connsiteX16" fmla="*/ 3001586 w 3996989"/>
              <a:gd name="connsiteY16" fmla="*/ 4940434 h 5023045"/>
              <a:gd name="connsiteX17" fmla="*/ 2878402 w 3996989"/>
              <a:gd name="connsiteY17" fmla="*/ 4971547 h 5023045"/>
              <a:gd name="connsiteX18" fmla="*/ 2446045 w 3996989"/>
              <a:gd name="connsiteY18" fmla="*/ 5012724 h 5023045"/>
              <a:gd name="connsiteX19" fmla="*/ 3507790 w 3996989"/>
              <a:gd name="connsiteY19" fmla="*/ 4805147 h 5023045"/>
              <a:gd name="connsiteX20" fmla="*/ 3859866 w 3996989"/>
              <a:gd name="connsiteY20" fmla="*/ 4244705 h 5023045"/>
              <a:gd name="connsiteX21" fmla="*/ 3953592 w 3996989"/>
              <a:gd name="connsiteY21" fmla="*/ 3136591 h 5023045"/>
              <a:gd name="connsiteX22" fmla="*/ 3188270 w 3996989"/>
              <a:gd name="connsiteY22" fmla="*/ 2797532 h 5023045"/>
              <a:gd name="connsiteX23" fmla="*/ 2792552 w 3996989"/>
              <a:gd name="connsiteY23" fmla="*/ 3258639 h 5023045"/>
              <a:gd name="connsiteX24" fmla="*/ 2144708 w 3996989"/>
              <a:gd name="connsiteY24" fmla="*/ 2993897 h 5023045"/>
              <a:gd name="connsiteX25" fmla="*/ 1435883 w 3996989"/>
              <a:gd name="connsiteY25" fmla="*/ 2768542 h 5023045"/>
              <a:gd name="connsiteX26" fmla="*/ 1297609 w 3996989"/>
              <a:gd name="connsiteY26" fmla="*/ 2560105 h 5023045"/>
              <a:gd name="connsiteX27" fmla="*/ 1138848 w 3996989"/>
              <a:gd name="connsiteY27" fmla="*/ 2474628 h 5023045"/>
              <a:gd name="connsiteX28" fmla="*/ 894601 w 3996989"/>
              <a:gd name="connsiteY28" fmla="*/ 2511261 h 5023045"/>
              <a:gd name="connsiteX29" fmla="*/ 699203 w 3996989"/>
              <a:gd name="connsiteY29" fmla="*/ 2315886 h 5023045"/>
              <a:gd name="connsiteX30" fmla="*/ 613786 w 3996989"/>
              <a:gd name="connsiteY30" fmla="*/ 1607626 h 5023045"/>
              <a:gd name="connsiteX31" fmla="*/ 735840 w 3996989"/>
              <a:gd name="connsiteY31" fmla="*/ 960465 h 5023045"/>
              <a:gd name="connsiteX32" fmla="*/ 1138848 w 3996989"/>
              <a:gd name="connsiteY32" fmla="*/ 691823 h 5023045"/>
              <a:gd name="connsiteX33" fmla="*/ 1651767 w 3996989"/>
              <a:gd name="connsiteY33" fmla="*/ 557502 h 5023045"/>
              <a:gd name="connsiteX34" fmla="*/ 2030350 w 3996989"/>
              <a:gd name="connsiteY34" fmla="*/ 313282 h 5023045"/>
              <a:gd name="connsiteX35" fmla="*/ 2140261 w 3996989"/>
              <a:gd name="connsiteY35" fmla="*/ 69062 h 5023045"/>
              <a:gd name="connsiteX36" fmla="*/ 2005925 w 3996989"/>
              <a:gd name="connsiteY36" fmla="*/ 8008 h 5023045"/>
              <a:gd name="connsiteX37" fmla="*/ 1627342 w 3996989"/>
              <a:gd name="connsiteY37" fmla="*/ 215594 h 5023045"/>
              <a:gd name="connsiteX38" fmla="*/ 760265 w 3996989"/>
              <a:gd name="connsiteY38" fmla="*/ 435392 h 5023045"/>
              <a:gd name="connsiteX39" fmla="*/ 601555 w 3996989"/>
              <a:gd name="connsiteY39" fmla="*/ 154539 h 5023045"/>
              <a:gd name="connsiteX40" fmla="*/ 406256 w 3996989"/>
              <a:gd name="connsiteY40" fmla="*/ 130117 h 5023045"/>
              <a:gd name="connsiteX0" fmla="*/ 406256 w 3979256"/>
              <a:gd name="connsiteY0" fmla="*/ 130117 h 5023045"/>
              <a:gd name="connsiteX1" fmla="*/ 516148 w 3979256"/>
              <a:gd name="connsiteY1" fmla="*/ 532921 h 5023045"/>
              <a:gd name="connsiteX2" fmla="*/ 503995 w 3979256"/>
              <a:gd name="connsiteY2" fmla="*/ 899331 h 5023045"/>
              <a:gd name="connsiteX3" fmla="*/ 436452 w 3979256"/>
              <a:gd name="connsiteY3" fmla="*/ 1340916 h 5023045"/>
              <a:gd name="connsiteX4" fmla="*/ 320620 w 3979256"/>
              <a:gd name="connsiteY4" fmla="*/ 2242620 h 5023045"/>
              <a:gd name="connsiteX5" fmla="*/ 308408 w 3979256"/>
              <a:gd name="connsiteY5" fmla="*/ 2474628 h 5023045"/>
              <a:gd name="connsiteX6" fmla="*/ 100798 w 3979256"/>
              <a:gd name="connsiteY6" fmla="*/ 2987490 h 5023045"/>
              <a:gd name="connsiteX7" fmla="*/ 3099 w 3979256"/>
              <a:gd name="connsiteY7" fmla="*/ 3390453 h 5023045"/>
              <a:gd name="connsiteX8" fmla="*/ 39706 w 3979256"/>
              <a:gd name="connsiteY8" fmla="*/ 3948097 h 5023045"/>
              <a:gd name="connsiteX9" fmla="*/ 190249 w 3979256"/>
              <a:gd name="connsiteY9" fmla="*/ 4367357 h 5023045"/>
              <a:gd name="connsiteX10" fmla="*/ 585218 w 3979256"/>
              <a:gd name="connsiteY10" fmla="*/ 4623844 h 5023045"/>
              <a:gd name="connsiteX11" fmla="*/ 1039576 w 3979256"/>
              <a:gd name="connsiteY11" fmla="*/ 4772260 h 5023045"/>
              <a:gd name="connsiteX12" fmla="*/ 1370883 w 3979256"/>
              <a:gd name="connsiteY12" fmla="*/ 4880194 h 5023045"/>
              <a:gd name="connsiteX13" fmla="*/ 1892784 w 3979256"/>
              <a:gd name="connsiteY13" fmla="*/ 4953460 h 5023045"/>
              <a:gd name="connsiteX14" fmla="*/ 2532904 w 3979256"/>
              <a:gd name="connsiteY14" fmla="*/ 5020978 h 5023045"/>
              <a:gd name="connsiteX15" fmla="*/ 2888435 w 3979256"/>
              <a:gd name="connsiteY15" fmla="*/ 4999825 h 5023045"/>
              <a:gd name="connsiteX16" fmla="*/ 3001586 w 3979256"/>
              <a:gd name="connsiteY16" fmla="*/ 4940434 h 5023045"/>
              <a:gd name="connsiteX17" fmla="*/ 2878402 w 3979256"/>
              <a:gd name="connsiteY17" fmla="*/ 4971547 h 5023045"/>
              <a:gd name="connsiteX18" fmla="*/ 2446045 w 3979256"/>
              <a:gd name="connsiteY18" fmla="*/ 5012724 h 5023045"/>
              <a:gd name="connsiteX19" fmla="*/ 3507790 w 3979256"/>
              <a:gd name="connsiteY19" fmla="*/ 4805147 h 5023045"/>
              <a:gd name="connsiteX20" fmla="*/ 3859866 w 3979256"/>
              <a:gd name="connsiteY20" fmla="*/ 4244705 h 5023045"/>
              <a:gd name="connsiteX21" fmla="*/ 3953592 w 3979256"/>
              <a:gd name="connsiteY21" fmla="*/ 3136591 h 5023045"/>
              <a:gd name="connsiteX22" fmla="*/ 3435331 w 3979256"/>
              <a:gd name="connsiteY22" fmla="*/ 3505773 h 5023045"/>
              <a:gd name="connsiteX23" fmla="*/ 2792552 w 3979256"/>
              <a:gd name="connsiteY23" fmla="*/ 3258639 h 5023045"/>
              <a:gd name="connsiteX24" fmla="*/ 2144708 w 3979256"/>
              <a:gd name="connsiteY24" fmla="*/ 2993897 h 5023045"/>
              <a:gd name="connsiteX25" fmla="*/ 1435883 w 3979256"/>
              <a:gd name="connsiteY25" fmla="*/ 2768542 h 5023045"/>
              <a:gd name="connsiteX26" fmla="*/ 1297609 w 3979256"/>
              <a:gd name="connsiteY26" fmla="*/ 2560105 h 5023045"/>
              <a:gd name="connsiteX27" fmla="*/ 1138848 w 3979256"/>
              <a:gd name="connsiteY27" fmla="*/ 2474628 h 5023045"/>
              <a:gd name="connsiteX28" fmla="*/ 894601 w 3979256"/>
              <a:gd name="connsiteY28" fmla="*/ 2511261 h 5023045"/>
              <a:gd name="connsiteX29" fmla="*/ 699203 w 3979256"/>
              <a:gd name="connsiteY29" fmla="*/ 2315886 h 5023045"/>
              <a:gd name="connsiteX30" fmla="*/ 613786 w 3979256"/>
              <a:gd name="connsiteY30" fmla="*/ 1607626 h 5023045"/>
              <a:gd name="connsiteX31" fmla="*/ 735840 w 3979256"/>
              <a:gd name="connsiteY31" fmla="*/ 960465 h 5023045"/>
              <a:gd name="connsiteX32" fmla="*/ 1138848 w 3979256"/>
              <a:gd name="connsiteY32" fmla="*/ 691823 h 5023045"/>
              <a:gd name="connsiteX33" fmla="*/ 1651767 w 3979256"/>
              <a:gd name="connsiteY33" fmla="*/ 557502 h 5023045"/>
              <a:gd name="connsiteX34" fmla="*/ 2030350 w 3979256"/>
              <a:gd name="connsiteY34" fmla="*/ 313282 h 5023045"/>
              <a:gd name="connsiteX35" fmla="*/ 2140261 w 3979256"/>
              <a:gd name="connsiteY35" fmla="*/ 69062 h 5023045"/>
              <a:gd name="connsiteX36" fmla="*/ 2005925 w 3979256"/>
              <a:gd name="connsiteY36" fmla="*/ 8008 h 5023045"/>
              <a:gd name="connsiteX37" fmla="*/ 1627342 w 3979256"/>
              <a:gd name="connsiteY37" fmla="*/ 215594 h 5023045"/>
              <a:gd name="connsiteX38" fmla="*/ 760265 w 3979256"/>
              <a:gd name="connsiteY38" fmla="*/ 435392 h 5023045"/>
              <a:gd name="connsiteX39" fmla="*/ 601555 w 3979256"/>
              <a:gd name="connsiteY39" fmla="*/ 154539 h 5023045"/>
              <a:gd name="connsiteX40" fmla="*/ 406256 w 3979256"/>
              <a:gd name="connsiteY40" fmla="*/ 130117 h 5023045"/>
              <a:gd name="connsiteX0" fmla="*/ 406256 w 3915563"/>
              <a:gd name="connsiteY0" fmla="*/ 130117 h 5023045"/>
              <a:gd name="connsiteX1" fmla="*/ 516148 w 3915563"/>
              <a:gd name="connsiteY1" fmla="*/ 532921 h 5023045"/>
              <a:gd name="connsiteX2" fmla="*/ 503995 w 3915563"/>
              <a:gd name="connsiteY2" fmla="*/ 899331 h 5023045"/>
              <a:gd name="connsiteX3" fmla="*/ 436452 w 3915563"/>
              <a:gd name="connsiteY3" fmla="*/ 1340916 h 5023045"/>
              <a:gd name="connsiteX4" fmla="*/ 320620 w 3915563"/>
              <a:gd name="connsiteY4" fmla="*/ 2242620 h 5023045"/>
              <a:gd name="connsiteX5" fmla="*/ 308408 w 3915563"/>
              <a:gd name="connsiteY5" fmla="*/ 2474628 h 5023045"/>
              <a:gd name="connsiteX6" fmla="*/ 100798 w 3915563"/>
              <a:gd name="connsiteY6" fmla="*/ 2987490 h 5023045"/>
              <a:gd name="connsiteX7" fmla="*/ 3099 w 3915563"/>
              <a:gd name="connsiteY7" fmla="*/ 3390453 h 5023045"/>
              <a:gd name="connsiteX8" fmla="*/ 39706 w 3915563"/>
              <a:gd name="connsiteY8" fmla="*/ 3948097 h 5023045"/>
              <a:gd name="connsiteX9" fmla="*/ 190249 w 3915563"/>
              <a:gd name="connsiteY9" fmla="*/ 4367357 h 5023045"/>
              <a:gd name="connsiteX10" fmla="*/ 585218 w 3915563"/>
              <a:gd name="connsiteY10" fmla="*/ 4623844 h 5023045"/>
              <a:gd name="connsiteX11" fmla="*/ 1039576 w 3915563"/>
              <a:gd name="connsiteY11" fmla="*/ 4772260 h 5023045"/>
              <a:gd name="connsiteX12" fmla="*/ 1370883 w 3915563"/>
              <a:gd name="connsiteY12" fmla="*/ 4880194 h 5023045"/>
              <a:gd name="connsiteX13" fmla="*/ 1892784 w 3915563"/>
              <a:gd name="connsiteY13" fmla="*/ 4953460 h 5023045"/>
              <a:gd name="connsiteX14" fmla="*/ 2532904 w 3915563"/>
              <a:gd name="connsiteY14" fmla="*/ 5020978 h 5023045"/>
              <a:gd name="connsiteX15" fmla="*/ 2888435 w 3915563"/>
              <a:gd name="connsiteY15" fmla="*/ 4999825 h 5023045"/>
              <a:gd name="connsiteX16" fmla="*/ 3001586 w 3915563"/>
              <a:gd name="connsiteY16" fmla="*/ 4940434 h 5023045"/>
              <a:gd name="connsiteX17" fmla="*/ 2878402 w 3915563"/>
              <a:gd name="connsiteY17" fmla="*/ 4971547 h 5023045"/>
              <a:gd name="connsiteX18" fmla="*/ 2446045 w 3915563"/>
              <a:gd name="connsiteY18" fmla="*/ 5012724 h 5023045"/>
              <a:gd name="connsiteX19" fmla="*/ 3507790 w 3915563"/>
              <a:gd name="connsiteY19" fmla="*/ 4805147 h 5023045"/>
              <a:gd name="connsiteX20" fmla="*/ 3859866 w 3915563"/>
              <a:gd name="connsiteY20" fmla="*/ 4244705 h 5023045"/>
              <a:gd name="connsiteX21" fmla="*/ 3871239 w 3915563"/>
              <a:gd name="connsiteY21" fmla="*/ 3811890 h 5023045"/>
              <a:gd name="connsiteX22" fmla="*/ 3435331 w 3915563"/>
              <a:gd name="connsiteY22" fmla="*/ 3505773 h 5023045"/>
              <a:gd name="connsiteX23" fmla="*/ 2792552 w 3915563"/>
              <a:gd name="connsiteY23" fmla="*/ 3258639 h 5023045"/>
              <a:gd name="connsiteX24" fmla="*/ 2144708 w 3915563"/>
              <a:gd name="connsiteY24" fmla="*/ 2993897 h 5023045"/>
              <a:gd name="connsiteX25" fmla="*/ 1435883 w 3915563"/>
              <a:gd name="connsiteY25" fmla="*/ 2768542 h 5023045"/>
              <a:gd name="connsiteX26" fmla="*/ 1297609 w 3915563"/>
              <a:gd name="connsiteY26" fmla="*/ 2560105 h 5023045"/>
              <a:gd name="connsiteX27" fmla="*/ 1138848 w 3915563"/>
              <a:gd name="connsiteY27" fmla="*/ 2474628 h 5023045"/>
              <a:gd name="connsiteX28" fmla="*/ 894601 w 3915563"/>
              <a:gd name="connsiteY28" fmla="*/ 2511261 h 5023045"/>
              <a:gd name="connsiteX29" fmla="*/ 699203 w 3915563"/>
              <a:gd name="connsiteY29" fmla="*/ 2315886 h 5023045"/>
              <a:gd name="connsiteX30" fmla="*/ 613786 w 3915563"/>
              <a:gd name="connsiteY30" fmla="*/ 1607626 h 5023045"/>
              <a:gd name="connsiteX31" fmla="*/ 735840 w 3915563"/>
              <a:gd name="connsiteY31" fmla="*/ 960465 h 5023045"/>
              <a:gd name="connsiteX32" fmla="*/ 1138848 w 3915563"/>
              <a:gd name="connsiteY32" fmla="*/ 691823 h 5023045"/>
              <a:gd name="connsiteX33" fmla="*/ 1651767 w 3915563"/>
              <a:gd name="connsiteY33" fmla="*/ 557502 h 5023045"/>
              <a:gd name="connsiteX34" fmla="*/ 2030350 w 3915563"/>
              <a:gd name="connsiteY34" fmla="*/ 313282 h 5023045"/>
              <a:gd name="connsiteX35" fmla="*/ 2140261 w 3915563"/>
              <a:gd name="connsiteY35" fmla="*/ 69062 h 5023045"/>
              <a:gd name="connsiteX36" fmla="*/ 2005925 w 3915563"/>
              <a:gd name="connsiteY36" fmla="*/ 8008 h 5023045"/>
              <a:gd name="connsiteX37" fmla="*/ 1627342 w 3915563"/>
              <a:gd name="connsiteY37" fmla="*/ 215594 h 5023045"/>
              <a:gd name="connsiteX38" fmla="*/ 760265 w 3915563"/>
              <a:gd name="connsiteY38" fmla="*/ 435392 h 5023045"/>
              <a:gd name="connsiteX39" fmla="*/ 601555 w 3915563"/>
              <a:gd name="connsiteY39" fmla="*/ 154539 h 5023045"/>
              <a:gd name="connsiteX40" fmla="*/ 406256 w 3915563"/>
              <a:gd name="connsiteY40" fmla="*/ 130117 h 502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15563" h="5023045">
                <a:moveTo>
                  <a:pt x="406256" y="130117"/>
                </a:moveTo>
                <a:cubicBezTo>
                  <a:pt x="392022" y="193181"/>
                  <a:pt x="512080" y="355829"/>
                  <a:pt x="516148" y="532921"/>
                </a:cubicBezTo>
                <a:cubicBezTo>
                  <a:pt x="520216" y="710013"/>
                  <a:pt x="517278" y="764665"/>
                  <a:pt x="503995" y="899331"/>
                </a:cubicBezTo>
                <a:cubicBezTo>
                  <a:pt x="490712" y="1033997"/>
                  <a:pt x="497570" y="1112960"/>
                  <a:pt x="436452" y="1340916"/>
                </a:cubicBezTo>
                <a:cubicBezTo>
                  <a:pt x="375334" y="1568872"/>
                  <a:pt x="341961" y="2053668"/>
                  <a:pt x="320620" y="2242620"/>
                </a:cubicBezTo>
                <a:cubicBezTo>
                  <a:pt x="299279" y="2431572"/>
                  <a:pt x="345045" y="2350483"/>
                  <a:pt x="308408" y="2474628"/>
                </a:cubicBezTo>
                <a:cubicBezTo>
                  <a:pt x="271771" y="2598773"/>
                  <a:pt x="151683" y="2834853"/>
                  <a:pt x="100798" y="2987490"/>
                </a:cubicBezTo>
                <a:cubicBezTo>
                  <a:pt x="49913" y="3140127"/>
                  <a:pt x="13281" y="3230352"/>
                  <a:pt x="3099" y="3390453"/>
                </a:cubicBezTo>
                <a:cubicBezTo>
                  <a:pt x="-7083" y="3550554"/>
                  <a:pt x="8514" y="3785280"/>
                  <a:pt x="39706" y="3948097"/>
                </a:cubicBezTo>
                <a:cubicBezTo>
                  <a:pt x="70898" y="4110914"/>
                  <a:pt x="99330" y="4254733"/>
                  <a:pt x="190249" y="4367357"/>
                </a:cubicBezTo>
                <a:cubicBezTo>
                  <a:pt x="281168" y="4479982"/>
                  <a:pt x="443664" y="4556360"/>
                  <a:pt x="585218" y="4623844"/>
                </a:cubicBezTo>
                <a:cubicBezTo>
                  <a:pt x="726772" y="4691328"/>
                  <a:pt x="908632" y="4729535"/>
                  <a:pt x="1039576" y="4772260"/>
                </a:cubicBezTo>
                <a:cubicBezTo>
                  <a:pt x="1170520" y="4814985"/>
                  <a:pt x="1228682" y="4849994"/>
                  <a:pt x="1370883" y="4880194"/>
                </a:cubicBezTo>
                <a:cubicBezTo>
                  <a:pt x="1513084" y="4910394"/>
                  <a:pt x="1699114" y="4929996"/>
                  <a:pt x="1892784" y="4953460"/>
                </a:cubicBezTo>
                <a:cubicBezTo>
                  <a:pt x="2086454" y="4976924"/>
                  <a:pt x="2366962" y="5013251"/>
                  <a:pt x="2532904" y="5020978"/>
                </a:cubicBezTo>
                <a:cubicBezTo>
                  <a:pt x="2698846" y="5028705"/>
                  <a:pt x="2810321" y="5013249"/>
                  <a:pt x="2888435" y="4999825"/>
                </a:cubicBezTo>
                <a:cubicBezTo>
                  <a:pt x="2966549" y="4986401"/>
                  <a:pt x="3003258" y="4945147"/>
                  <a:pt x="3001586" y="4940434"/>
                </a:cubicBezTo>
                <a:cubicBezTo>
                  <a:pt x="2999914" y="4935721"/>
                  <a:pt x="2970992" y="4959499"/>
                  <a:pt x="2878402" y="4971547"/>
                </a:cubicBezTo>
                <a:cubicBezTo>
                  <a:pt x="2785812" y="4983595"/>
                  <a:pt x="2679483" y="5022614"/>
                  <a:pt x="2446045" y="5012724"/>
                </a:cubicBezTo>
                <a:cubicBezTo>
                  <a:pt x="2212607" y="5002834"/>
                  <a:pt x="3222740" y="4982562"/>
                  <a:pt x="3507790" y="4805147"/>
                </a:cubicBezTo>
                <a:cubicBezTo>
                  <a:pt x="3792840" y="4627732"/>
                  <a:pt x="3799291" y="4410248"/>
                  <a:pt x="3859866" y="4244705"/>
                </a:cubicBezTo>
                <a:cubicBezTo>
                  <a:pt x="3920441" y="4079162"/>
                  <a:pt x="3941995" y="3935045"/>
                  <a:pt x="3871239" y="3811890"/>
                </a:cubicBezTo>
                <a:cubicBezTo>
                  <a:pt x="3800483" y="3688735"/>
                  <a:pt x="3615112" y="3597981"/>
                  <a:pt x="3435331" y="3505773"/>
                </a:cubicBezTo>
                <a:cubicBezTo>
                  <a:pt x="3255550" y="3413565"/>
                  <a:pt x="3007656" y="3343952"/>
                  <a:pt x="2792552" y="3258639"/>
                </a:cubicBezTo>
                <a:cubicBezTo>
                  <a:pt x="2577448" y="3173326"/>
                  <a:pt x="2370819" y="3075580"/>
                  <a:pt x="2144708" y="2993897"/>
                </a:cubicBezTo>
                <a:cubicBezTo>
                  <a:pt x="1918597" y="2912214"/>
                  <a:pt x="1577066" y="2840841"/>
                  <a:pt x="1435883" y="2768542"/>
                </a:cubicBezTo>
                <a:cubicBezTo>
                  <a:pt x="1294700" y="2696243"/>
                  <a:pt x="1347115" y="2609090"/>
                  <a:pt x="1297609" y="2560105"/>
                </a:cubicBezTo>
                <a:cubicBezTo>
                  <a:pt x="1248103" y="2511120"/>
                  <a:pt x="1206016" y="2482769"/>
                  <a:pt x="1138848" y="2474628"/>
                </a:cubicBezTo>
                <a:cubicBezTo>
                  <a:pt x="1071680" y="2466487"/>
                  <a:pt x="967875" y="2537718"/>
                  <a:pt x="894601" y="2511261"/>
                </a:cubicBezTo>
                <a:cubicBezTo>
                  <a:pt x="821327" y="2484804"/>
                  <a:pt x="746005" y="2466492"/>
                  <a:pt x="699203" y="2315886"/>
                </a:cubicBezTo>
                <a:cubicBezTo>
                  <a:pt x="652401" y="2165280"/>
                  <a:pt x="558791" y="1845752"/>
                  <a:pt x="613786" y="1607626"/>
                </a:cubicBezTo>
                <a:cubicBezTo>
                  <a:pt x="668781" y="1369500"/>
                  <a:pt x="648330" y="1113099"/>
                  <a:pt x="735840" y="960465"/>
                </a:cubicBezTo>
                <a:cubicBezTo>
                  <a:pt x="823350" y="807831"/>
                  <a:pt x="986194" y="758983"/>
                  <a:pt x="1138848" y="691823"/>
                </a:cubicBezTo>
                <a:cubicBezTo>
                  <a:pt x="1291502" y="624663"/>
                  <a:pt x="1503183" y="620592"/>
                  <a:pt x="1651767" y="557502"/>
                </a:cubicBezTo>
                <a:cubicBezTo>
                  <a:pt x="1800351" y="494412"/>
                  <a:pt x="1948934" y="394689"/>
                  <a:pt x="2030350" y="313282"/>
                </a:cubicBezTo>
                <a:cubicBezTo>
                  <a:pt x="2111766" y="231875"/>
                  <a:pt x="2144332" y="119941"/>
                  <a:pt x="2140261" y="69062"/>
                </a:cubicBezTo>
                <a:cubicBezTo>
                  <a:pt x="2136190" y="18183"/>
                  <a:pt x="2091412" y="-16414"/>
                  <a:pt x="2005925" y="8008"/>
                </a:cubicBezTo>
                <a:cubicBezTo>
                  <a:pt x="1920439" y="32430"/>
                  <a:pt x="1834952" y="144363"/>
                  <a:pt x="1627342" y="215594"/>
                </a:cubicBezTo>
                <a:cubicBezTo>
                  <a:pt x="1419732" y="286825"/>
                  <a:pt x="941415" y="445568"/>
                  <a:pt x="760265" y="435392"/>
                </a:cubicBezTo>
                <a:cubicBezTo>
                  <a:pt x="579115" y="425216"/>
                  <a:pt x="660557" y="205418"/>
                  <a:pt x="601555" y="154539"/>
                </a:cubicBezTo>
                <a:cubicBezTo>
                  <a:pt x="542554" y="103660"/>
                  <a:pt x="420490" y="67053"/>
                  <a:pt x="406256" y="130117"/>
                </a:cubicBezTo>
                <a:close/>
              </a:path>
            </a:pathLst>
          </a:custGeom>
          <a:gradFill flip="none" rotWithShape="1">
            <a:gsLst>
              <a:gs pos="0">
                <a:schemeClr val="accent1">
                  <a:tint val="100000"/>
                  <a:shade val="100000"/>
                  <a:satMod val="130000"/>
                  <a:alpha val="26000"/>
                </a:schemeClr>
              </a:gs>
              <a:gs pos="100000">
                <a:schemeClr val="accent1">
                  <a:tint val="50000"/>
                  <a:shade val="100000"/>
                  <a:satMod val="350000"/>
                  <a:alpha val="26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5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3"/>
                                        </p:tgtEl>
                                      </p:cBhvr>
                                    </p:animEffect>
                                    <p:set>
                                      <p:cBhvr>
                                        <p:cTn id="9" dur="1" fill="hold">
                                          <p:stCondLst>
                                            <p:cond delay="499"/>
                                          </p:stCondLst>
                                        </p:cTn>
                                        <p:tgtEl>
                                          <p:spTgt spid="23"/>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25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build="p"/>
      <p:bldP spid="7" grpId="0" animBg="1"/>
      <p:bldP spid="23" grpId="0" animBg="1"/>
      <p:bldP spid="45" grpId="0"/>
      <p:bldP spid="24" grpId="0" animBg="1"/>
      <p:bldP spid="2" grpId="0" uiExpand="1" build="p"/>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septum conal anatomy&quot;">
            <a:hlinkClick r:id="rId2"/>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 name="ZoneTexte 1"/>
          <p:cNvSpPr txBox="1"/>
          <p:nvPr/>
        </p:nvSpPr>
        <p:spPr>
          <a:xfrm>
            <a:off x="3079830" y="0"/>
            <a:ext cx="3272371" cy="769441"/>
          </a:xfrm>
          <a:prstGeom prst="rect">
            <a:avLst/>
          </a:prstGeom>
          <a:noFill/>
        </p:spPr>
        <p:txBody>
          <a:bodyPr wrap="none" rtlCol="0">
            <a:spAutoFit/>
          </a:bodyPr>
          <a:lstStyle/>
          <a:p>
            <a:r>
              <a:rPr lang="fr-FR" sz="4400" b="1" dirty="0" smtClean="0"/>
              <a:t>T4F en image</a:t>
            </a:r>
          </a:p>
        </p:txBody>
      </p:sp>
      <p:grpSp>
        <p:nvGrpSpPr>
          <p:cNvPr id="21" name="Groupe 20"/>
          <p:cNvGrpSpPr/>
          <p:nvPr/>
        </p:nvGrpSpPr>
        <p:grpSpPr>
          <a:xfrm>
            <a:off x="1835696" y="1124744"/>
            <a:ext cx="5760640" cy="4896544"/>
            <a:chOff x="1619672" y="1052736"/>
            <a:chExt cx="4276477" cy="3816424"/>
          </a:xfrm>
        </p:grpSpPr>
        <p:pic>
          <p:nvPicPr>
            <p:cNvPr id="3" name="Image 2"/>
            <p:cNvPicPr>
              <a:picLocks noChangeAspect="1"/>
            </p:cNvPicPr>
            <p:nvPr/>
          </p:nvPicPr>
          <p:blipFill rotWithShape="1">
            <a:blip r:embed="rId3"/>
            <a:srcRect t="5170" b="3489"/>
            <a:stretch/>
          </p:blipFill>
          <p:spPr>
            <a:xfrm>
              <a:off x="1619672" y="1052736"/>
              <a:ext cx="4276477" cy="3816424"/>
            </a:xfrm>
            <a:prstGeom prst="rect">
              <a:avLst/>
            </a:prstGeom>
          </p:spPr>
        </p:pic>
        <p:cxnSp>
          <p:nvCxnSpPr>
            <p:cNvPr id="20" name="Connecteur droit avec flèche 19"/>
            <p:cNvCxnSpPr/>
            <p:nvPr/>
          </p:nvCxnSpPr>
          <p:spPr>
            <a:xfrm flipH="1">
              <a:off x="2978595" y="3789040"/>
              <a:ext cx="216024" cy="36004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025190" y="3578311"/>
              <a:ext cx="267281" cy="21073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Arc 26"/>
          <p:cNvSpPr/>
          <p:nvPr/>
        </p:nvSpPr>
        <p:spPr>
          <a:xfrm rot="10335198">
            <a:off x="3979803" y="3786228"/>
            <a:ext cx="638477" cy="536381"/>
          </a:xfrm>
          <a:prstGeom prst="arc">
            <a:avLst>
              <a:gd name="adj1" fmla="val 818347"/>
              <a:gd name="adj2" fmla="val 10268867"/>
            </a:avLst>
          </a:prstGeom>
          <a:ln w="6350">
            <a:solidFill>
              <a:srgbClr val="FF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extLst>
      <p:ext uri="{BB962C8B-B14F-4D97-AF65-F5344CB8AC3E}">
        <p14:creationId xmlns:p14="http://schemas.microsoft.com/office/powerpoint/2010/main" val="846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septum conal anatomy&quot;">
            <a:hlinkClick r:id="rId2"/>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 name="ZoneTexte 1"/>
          <p:cNvSpPr txBox="1"/>
          <p:nvPr/>
        </p:nvSpPr>
        <p:spPr>
          <a:xfrm>
            <a:off x="3923928" y="0"/>
            <a:ext cx="1136850" cy="769441"/>
          </a:xfrm>
          <a:prstGeom prst="rect">
            <a:avLst/>
          </a:prstGeom>
          <a:noFill/>
        </p:spPr>
        <p:txBody>
          <a:bodyPr wrap="none" rtlCol="0">
            <a:spAutoFit/>
          </a:bodyPr>
          <a:lstStyle/>
          <a:p>
            <a:r>
              <a:rPr lang="fr-FR" sz="4400" b="1" dirty="0" smtClean="0"/>
              <a:t>T4F </a:t>
            </a:r>
          </a:p>
        </p:txBody>
      </p:sp>
      <p:sp>
        <p:nvSpPr>
          <p:cNvPr id="8" name="ZoneTexte 7"/>
          <p:cNvSpPr txBox="1"/>
          <p:nvPr/>
        </p:nvSpPr>
        <p:spPr>
          <a:xfrm>
            <a:off x="755576" y="2708920"/>
            <a:ext cx="8247451" cy="769441"/>
          </a:xfrm>
          <a:prstGeom prst="rect">
            <a:avLst/>
          </a:prstGeom>
          <a:noFill/>
        </p:spPr>
        <p:txBody>
          <a:bodyPr wrap="none" rtlCol="0">
            <a:spAutoFit/>
          </a:bodyPr>
          <a:lstStyle/>
          <a:p>
            <a:r>
              <a:rPr lang="fr-FR" sz="4400" b="1" dirty="0" smtClean="0"/>
              <a:t>2 mots sur la sténose pulmonaire</a:t>
            </a:r>
          </a:p>
        </p:txBody>
      </p:sp>
    </p:spTree>
    <p:extLst>
      <p:ext uri="{BB962C8B-B14F-4D97-AF65-F5344CB8AC3E}">
        <p14:creationId xmlns:p14="http://schemas.microsoft.com/office/powerpoint/2010/main" val="3539459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8853" y="7857"/>
            <a:ext cx="5425460" cy="523220"/>
          </a:xfrm>
          <a:prstGeom prst="rect">
            <a:avLst/>
          </a:prstGeom>
        </p:spPr>
        <p:txBody>
          <a:bodyPr wrap="none">
            <a:spAutoFit/>
          </a:bodyPr>
          <a:lstStyle/>
          <a:p>
            <a:pPr algn="ctr"/>
            <a:r>
              <a:rPr lang="fr-FR" sz="2800" b="1" dirty="0" smtClean="0"/>
              <a:t>Sténoses pulmonaires - localisation</a:t>
            </a:r>
          </a:p>
        </p:txBody>
      </p:sp>
      <p:sp>
        <p:nvSpPr>
          <p:cNvPr id="4" name="Rectangle 3"/>
          <p:cNvSpPr/>
          <p:nvPr/>
        </p:nvSpPr>
        <p:spPr>
          <a:xfrm>
            <a:off x="4084302" y="1329648"/>
            <a:ext cx="4572000" cy="461665"/>
          </a:xfrm>
          <a:prstGeom prst="rect">
            <a:avLst/>
          </a:prstGeom>
          <a:ln>
            <a:solidFill>
              <a:schemeClr val="tx1"/>
            </a:solidFill>
          </a:ln>
        </p:spPr>
        <p:txBody>
          <a:bodyPr>
            <a:spAutoFit/>
          </a:bodyPr>
          <a:lstStyle/>
          <a:p>
            <a:r>
              <a:rPr lang="en-US" sz="1200" b="1" dirty="0"/>
              <a:t>T</a:t>
            </a:r>
            <a:r>
              <a:rPr lang="en-US" sz="1200" b="1" dirty="0" smtClean="0"/>
              <a:t>ype I : </a:t>
            </a:r>
            <a:r>
              <a:rPr lang="en-US" sz="1200" dirty="0" err="1" smtClean="0"/>
              <a:t>sténose</a:t>
            </a:r>
            <a:r>
              <a:rPr lang="en-US" sz="1200" dirty="0" smtClean="0"/>
              <a:t> sur </a:t>
            </a:r>
            <a:r>
              <a:rPr lang="en-US" sz="1200" b="1" dirty="0" smtClean="0"/>
              <a:t>le </a:t>
            </a:r>
            <a:r>
              <a:rPr lang="en-US" sz="1200" b="1" dirty="0" err="1" smtClean="0"/>
              <a:t>tronc</a:t>
            </a:r>
            <a:r>
              <a:rPr lang="en-US" sz="1200" b="1" dirty="0" smtClean="0"/>
              <a:t> </a:t>
            </a:r>
            <a:r>
              <a:rPr lang="en-US" sz="1200" dirty="0" smtClean="0"/>
              <a:t>des </a:t>
            </a:r>
            <a:r>
              <a:rPr lang="en-US" sz="1200" dirty="0" err="1" smtClean="0"/>
              <a:t>artères</a:t>
            </a:r>
            <a:r>
              <a:rPr lang="en-US" sz="1200" dirty="0" smtClean="0"/>
              <a:t> </a:t>
            </a:r>
            <a:r>
              <a:rPr lang="en-US" sz="1200" dirty="0" err="1" smtClean="0"/>
              <a:t>pulmoniares</a:t>
            </a:r>
            <a:r>
              <a:rPr lang="en-US" sz="1200" dirty="0" smtClean="0"/>
              <a:t> de </a:t>
            </a:r>
            <a:r>
              <a:rPr lang="en-US" sz="1200" dirty="0" err="1"/>
              <a:t>longueur</a:t>
            </a:r>
            <a:r>
              <a:rPr lang="en-US" sz="1200" dirty="0"/>
              <a:t> </a:t>
            </a:r>
            <a:endParaRPr lang="en-US" sz="1200" dirty="0" smtClean="0"/>
          </a:p>
          <a:p>
            <a:pPr>
              <a:tabLst>
                <a:tab pos="447675" algn="l"/>
              </a:tabLst>
            </a:pPr>
            <a:r>
              <a:rPr lang="en-US" sz="1200" dirty="0"/>
              <a:t>	</a:t>
            </a:r>
            <a:r>
              <a:rPr lang="en-US" sz="1200" dirty="0" smtClean="0"/>
              <a:t>variable </a:t>
            </a:r>
            <a:r>
              <a:rPr lang="en-US" sz="1200" dirty="0" err="1" smtClean="0"/>
              <a:t>ou</a:t>
            </a:r>
            <a:r>
              <a:rPr lang="en-US" sz="1200" dirty="0" smtClean="0"/>
              <a:t> </a:t>
            </a:r>
            <a:r>
              <a:rPr lang="en-US" sz="1200" b="1" dirty="0" err="1" smtClean="0"/>
              <a:t>diaphragme</a:t>
            </a:r>
            <a:r>
              <a:rPr lang="en-US" sz="1200" dirty="0" smtClean="0"/>
              <a:t> </a:t>
            </a:r>
            <a:r>
              <a:rPr lang="en-US" sz="1200" dirty="0" err="1" smtClean="0"/>
              <a:t>membranaire</a:t>
            </a:r>
            <a:endParaRPr lang="en-US" sz="1200" dirty="0" smtClean="0"/>
          </a:p>
        </p:txBody>
      </p:sp>
      <p:grpSp>
        <p:nvGrpSpPr>
          <p:cNvPr id="29" name="Groupe 28"/>
          <p:cNvGrpSpPr/>
          <p:nvPr/>
        </p:nvGrpSpPr>
        <p:grpSpPr>
          <a:xfrm>
            <a:off x="683568" y="1189534"/>
            <a:ext cx="3164773" cy="5229788"/>
            <a:chOff x="683568" y="1189534"/>
            <a:chExt cx="3164773" cy="5229788"/>
          </a:xfrm>
        </p:grpSpPr>
        <p:pic>
          <p:nvPicPr>
            <p:cNvPr id="1026" name="Picture 2" descr="Interventional Strategies in the Management of Peripheral Pulmonary Artery  Stenosis - TRIVEDI - 2003 - Journal of Interventional Cardiology - Wiley  Online Libra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89534"/>
              <a:ext cx="3164773" cy="5229788"/>
            </a:xfrm>
            <a:prstGeom prst="rect">
              <a:avLst/>
            </a:prstGeom>
            <a:noFill/>
            <a:extLst>
              <a:ext uri="{909E8E84-426E-40DD-AFC4-6F175D3DCCD1}">
                <a14:hiddenFill xmlns:a14="http://schemas.microsoft.com/office/drawing/2010/main">
                  <a:solidFill>
                    <a:srgbClr val="FFFFFF"/>
                  </a:solidFill>
                </a14:hiddenFill>
              </a:ext>
            </a:extLst>
          </p:spPr>
        </p:pic>
        <p:sp>
          <p:nvSpPr>
            <p:cNvPr id="5" name="Forme libre 4"/>
            <p:cNvSpPr/>
            <p:nvPr/>
          </p:nvSpPr>
          <p:spPr>
            <a:xfrm>
              <a:off x="1397285" y="1484241"/>
              <a:ext cx="173163" cy="152480"/>
            </a:xfrm>
            <a:custGeom>
              <a:avLst/>
              <a:gdLst>
                <a:gd name="connsiteX0" fmla="*/ 30823 w 154113"/>
                <a:gd name="connsiteY0" fmla="*/ 0 h 164386"/>
                <a:gd name="connsiteX1" fmla="*/ 71919 w 154113"/>
                <a:gd name="connsiteY1" fmla="*/ 61645 h 164386"/>
                <a:gd name="connsiteX2" fmla="*/ 30823 w 154113"/>
                <a:gd name="connsiteY2" fmla="*/ 133564 h 164386"/>
                <a:gd name="connsiteX3" fmla="*/ 0 w 154113"/>
                <a:gd name="connsiteY3" fmla="*/ 154112 h 164386"/>
                <a:gd name="connsiteX4" fmla="*/ 123290 w 154113"/>
                <a:gd name="connsiteY4" fmla="*/ 164386 h 164386"/>
                <a:gd name="connsiteX5" fmla="*/ 123290 w 154113"/>
                <a:gd name="connsiteY5" fmla="*/ 102741 h 164386"/>
                <a:gd name="connsiteX6" fmla="*/ 133564 w 154113"/>
                <a:gd name="connsiteY6" fmla="*/ 30822 h 164386"/>
                <a:gd name="connsiteX7" fmla="*/ 154113 w 154113"/>
                <a:gd name="connsiteY7" fmla="*/ 0 h 164386"/>
                <a:gd name="connsiteX8" fmla="*/ 30823 w 154113"/>
                <a:gd name="connsiteY8" fmla="*/ 0 h 164386"/>
                <a:gd name="connsiteX0" fmla="*/ 30823 w 154113"/>
                <a:gd name="connsiteY0" fmla="*/ 0 h 164386"/>
                <a:gd name="connsiteX1" fmla="*/ 67157 w 154113"/>
                <a:gd name="connsiteY1" fmla="*/ 59264 h 164386"/>
                <a:gd name="connsiteX2" fmla="*/ 30823 w 154113"/>
                <a:gd name="connsiteY2" fmla="*/ 133564 h 164386"/>
                <a:gd name="connsiteX3" fmla="*/ 0 w 154113"/>
                <a:gd name="connsiteY3" fmla="*/ 154112 h 164386"/>
                <a:gd name="connsiteX4" fmla="*/ 123290 w 154113"/>
                <a:gd name="connsiteY4" fmla="*/ 164386 h 164386"/>
                <a:gd name="connsiteX5" fmla="*/ 123290 w 154113"/>
                <a:gd name="connsiteY5" fmla="*/ 102741 h 164386"/>
                <a:gd name="connsiteX6" fmla="*/ 133564 w 154113"/>
                <a:gd name="connsiteY6" fmla="*/ 30822 h 164386"/>
                <a:gd name="connsiteX7" fmla="*/ 154113 w 154113"/>
                <a:gd name="connsiteY7" fmla="*/ 0 h 164386"/>
                <a:gd name="connsiteX8" fmla="*/ 30823 w 154113"/>
                <a:gd name="connsiteY8" fmla="*/ 0 h 164386"/>
                <a:gd name="connsiteX0" fmla="*/ 30823 w 173163"/>
                <a:gd name="connsiteY0" fmla="*/ 0 h 164386"/>
                <a:gd name="connsiteX1" fmla="*/ 67157 w 173163"/>
                <a:gd name="connsiteY1" fmla="*/ 59264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33564 w 173163"/>
                <a:gd name="connsiteY6" fmla="*/ 30822 h 164386"/>
                <a:gd name="connsiteX7" fmla="*/ 173163 w 173163"/>
                <a:gd name="connsiteY7" fmla="*/ 4762 h 164386"/>
                <a:gd name="connsiteX8" fmla="*/ 30823 w 173163"/>
                <a:gd name="connsiteY8" fmla="*/ 0 h 164386"/>
                <a:gd name="connsiteX0" fmla="*/ 30823 w 173163"/>
                <a:gd name="connsiteY0" fmla="*/ 0 h 164386"/>
                <a:gd name="connsiteX1" fmla="*/ 67157 w 173163"/>
                <a:gd name="connsiteY1" fmla="*/ 59264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40708 w 173163"/>
                <a:gd name="connsiteY6" fmla="*/ 37966 h 164386"/>
                <a:gd name="connsiteX7" fmla="*/ 173163 w 173163"/>
                <a:gd name="connsiteY7" fmla="*/ 4762 h 164386"/>
                <a:gd name="connsiteX8" fmla="*/ 30823 w 173163"/>
                <a:gd name="connsiteY8" fmla="*/ 0 h 164386"/>
                <a:gd name="connsiteX0" fmla="*/ 30823 w 173163"/>
                <a:gd name="connsiteY0" fmla="*/ 0 h 164386"/>
                <a:gd name="connsiteX1" fmla="*/ 60013 w 173163"/>
                <a:gd name="connsiteY1" fmla="*/ 61646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40708 w 173163"/>
                <a:gd name="connsiteY6" fmla="*/ 37966 h 164386"/>
                <a:gd name="connsiteX7" fmla="*/ 173163 w 173163"/>
                <a:gd name="connsiteY7" fmla="*/ 4762 h 164386"/>
                <a:gd name="connsiteX8" fmla="*/ 30823 w 173163"/>
                <a:gd name="connsiteY8" fmla="*/ 0 h 164386"/>
                <a:gd name="connsiteX0" fmla="*/ 21298 w 173163"/>
                <a:gd name="connsiteY0" fmla="*/ 2382 h 159624"/>
                <a:gd name="connsiteX1" fmla="*/ 60013 w 173163"/>
                <a:gd name="connsiteY1" fmla="*/ 56884 h 159624"/>
                <a:gd name="connsiteX2" fmla="*/ 30823 w 173163"/>
                <a:gd name="connsiteY2" fmla="*/ 128802 h 159624"/>
                <a:gd name="connsiteX3" fmla="*/ 0 w 173163"/>
                <a:gd name="connsiteY3" fmla="*/ 149350 h 159624"/>
                <a:gd name="connsiteX4" fmla="*/ 123290 w 173163"/>
                <a:gd name="connsiteY4" fmla="*/ 159624 h 159624"/>
                <a:gd name="connsiteX5" fmla="*/ 123290 w 173163"/>
                <a:gd name="connsiteY5" fmla="*/ 97979 h 159624"/>
                <a:gd name="connsiteX6" fmla="*/ 140708 w 173163"/>
                <a:gd name="connsiteY6" fmla="*/ 33204 h 159624"/>
                <a:gd name="connsiteX7" fmla="*/ 173163 w 173163"/>
                <a:gd name="connsiteY7" fmla="*/ 0 h 159624"/>
                <a:gd name="connsiteX8" fmla="*/ 21298 w 173163"/>
                <a:gd name="connsiteY8" fmla="*/ 2382 h 159624"/>
                <a:gd name="connsiteX0" fmla="*/ 21298 w 173163"/>
                <a:gd name="connsiteY0" fmla="*/ 2382 h 152480"/>
                <a:gd name="connsiteX1" fmla="*/ 60013 w 173163"/>
                <a:gd name="connsiteY1" fmla="*/ 56884 h 152480"/>
                <a:gd name="connsiteX2" fmla="*/ 30823 w 173163"/>
                <a:gd name="connsiteY2" fmla="*/ 128802 h 152480"/>
                <a:gd name="connsiteX3" fmla="*/ 0 w 173163"/>
                <a:gd name="connsiteY3" fmla="*/ 149350 h 152480"/>
                <a:gd name="connsiteX4" fmla="*/ 125671 w 173163"/>
                <a:gd name="connsiteY4" fmla="*/ 152480 h 152480"/>
                <a:gd name="connsiteX5" fmla="*/ 123290 w 173163"/>
                <a:gd name="connsiteY5" fmla="*/ 97979 h 152480"/>
                <a:gd name="connsiteX6" fmla="*/ 140708 w 173163"/>
                <a:gd name="connsiteY6" fmla="*/ 33204 h 152480"/>
                <a:gd name="connsiteX7" fmla="*/ 173163 w 173163"/>
                <a:gd name="connsiteY7" fmla="*/ 0 h 152480"/>
                <a:gd name="connsiteX8" fmla="*/ 21298 w 173163"/>
                <a:gd name="connsiteY8" fmla="*/ 2382 h 152480"/>
                <a:gd name="connsiteX0" fmla="*/ 21298 w 173163"/>
                <a:gd name="connsiteY0" fmla="*/ 2382 h 152480"/>
                <a:gd name="connsiteX1" fmla="*/ 60013 w 173163"/>
                <a:gd name="connsiteY1" fmla="*/ 56884 h 152480"/>
                <a:gd name="connsiteX2" fmla="*/ 50515 w 173163"/>
                <a:gd name="connsiteY2" fmla="*/ 96909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1298 w 173163"/>
                <a:gd name="connsiteY0" fmla="*/ 2382 h 152480"/>
                <a:gd name="connsiteX1" fmla="*/ 57632 w 173163"/>
                <a:gd name="connsiteY1" fmla="*/ 49740 h 152480"/>
                <a:gd name="connsiteX2" fmla="*/ 50515 w 173163"/>
                <a:gd name="connsiteY2" fmla="*/ 96909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63" h="152480">
                  <a:moveTo>
                    <a:pt x="21298" y="2382"/>
                  </a:moveTo>
                  <a:lnTo>
                    <a:pt x="57632" y="49740"/>
                  </a:lnTo>
                  <a:cubicBezTo>
                    <a:pt x="54466" y="58319"/>
                    <a:pt x="53681" y="88330"/>
                    <a:pt x="50515" y="96909"/>
                  </a:cubicBezTo>
                  <a:lnTo>
                    <a:pt x="30823" y="128802"/>
                  </a:lnTo>
                  <a:lnTo>
                    <a:pt x="0" y="149350"/>
                  </a:lnTo>
                  <a:lnTo>
                    <a:pt x="125671" y="152480"/>
                  </a:lnTo>
                  <a:lnTo>
                    <a:pt x="123290" y="97979"/>
                  </a:lnTo>
                  <a:lnTo>
                    <a:pt x="140708" y="33204"/>
                  </a:lnTo>
                  <a:lnTo>
                    <a:pt x="173163" y="0"/>
                  </a:lnTo>
                  <a:lnTo>
                    <a:pt x="21298" y="238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Forme libre 5"/>
            <p:cNvSpPr/>
            <p:nvPr/>
          </p:nvSpPr>
          <p:spPr>
            <a:xfrm>
              <a:off x="2947988" y="1693069"/>
              <a:ext cx="111918" cy="57150"/>
            </a:xfrm>
            <a:custGeom>
              <a:avLst/>
              <a:gdLst>
                <a:gd name="connsiteX0" fmla="*/ 19050 w 111918"/>
                <a:gd name="connsiteY0" fmla="*/ 0 h 57150"/>
                <a:gd name="connsiteX1" fmla="*/ 71437 w 111918"/>
                <a:gd name="connsiteY1" fmla="*/ 38100 h 57150"/>
                <a:gd name="connsiteX2" fmla="*/ 111918 w 111918"/>
                <a:gd name="connsiteY2" fmla="*/ 30956 h 57150"/>
                <a:gd name="connsiteX3" fmla="*/ 66675 w 111918"/>
                <a:gd name="connsiteY3" fmla="*/ 57150 h 57150"/>
                <a:gd name="connsiteX4" fmla="*/ 0 w 111918"/>
                <a:gd name="connsiteY4" fmla="*/ 57150 h 57150"/>
                <a:gd name="connsiteX5" fmla="*/ 19050 w 111918"/>
                <a:gd name="connsiteY5" fmla="*/ 0 h 57150"/>
                <a:gd name="connsiteX0" fmla="*/ 19050 w 111918"/>
                <a:gd name="connsiteY0" fmla="*/ 0 h 57150"/>
                <a:gd name="connsiteX1" fmla="*/ 76199 w 111918"/>
                <a:gd name="connsiteY1" fmla="*/ 28575 h 57150"/>
                <a:gd name="connsiteX2" fmla="*/ 111918 w 111918"/>
                <a:gd name="connsiteY2" fmla="*/ 30956 h 57150"/>
                <a:gd name="connsiteX3" fmla="*/ 66675 w 111918"/>
                <a:gd name="connsiteY3" fmla="*/ 57150 h 57150"/>
                <a:gd name="connsiteX4" fmla="*/ 0 w 111918"/>
                <a:gd name="connsiteY4" fmla="*/ 57150 h 57150"/>
                <a:gd name="connsiteX5" fmla="*/ 19050 w 111918"/>
                <a:gd name="connsiteY5" fmla="*/ 0 h 57150"/>
                <a:gd name="connsiteX0" fmla="*/ 19050 w 111918"/>
                <a:gd name="connsiteY0" fmla="*/ 0 h 57150"/>
                <a:gd name="connsiteX1" fmla="*/ 76199 w 111918"/>
                <a:gd name="connsiteY1" fmla="*/ 28575 h 57150"/>
                <a:gd name="connsiteX2" fmla="*/ 111918 w 111918"/>
                <a:gd name="connsiteY2" fmla="*/ 30956 h 57150"/>
                <a:gd name="connsiteX3" fmla="*/ 97631 w 111918"/>
                <a:gd name="connsiteY3" fmla="*/ 47625 h 57150"/>
                <a:gd name="connsiteX4" fmla="*/ 66675 w 111918"/>
                <a:gd name="connsiteY4" fmla="*/ 57150 h 57150"/>
                <a:gd name="connsiteX5" fmla="*/ 0 w 111918"/>
                <a:gd name="connsiteY5" fmla="*/ 57150 h 57150"/>
                <a:gd name="connsiteX6" fmla="*/ 19050 w 111918"/>
                <a:gd name="connsiteY6" fmla="*/ 0 h 57150"/>
                <a:gd name="connsiteX0" fmla="*/ 19050 w 111918"/>
                <a:gd name="connsiteY0" fmla="*/ 0 h 57150"/>
                <a:gd name="connsiteX1" fmla="*/ 76199 w 111918"/>
                <a:gd name="connsiteY1" fmla="*/ 28575 h 57150"/>
                <a:gd name="connsiteX2" fmla="*/ 111918 w 111918"/>
                <a:gd name="connsiteY2" fmla="*/ 30956 h 57150"/>
                <a:gd name="connsiteX3" fmla="*/ 100012 w 111918"/>
                <a:gd name="connsiteY3" fmla="*/ 54769 h 57150"/>
                <a:gd name="connsiteX4" fmla="*/ 66675 w 111918"/>
                <a:gd name="connsiteY4" fmla="*/ 57150 h 57150"/>
                <a:gd name="connsiteX5" fmla="*/ 0 w 111918"/>
                <a:gd name="connsiteY5" fmla="*/ 57150 h 57150"/>
                <a:gd name="connsiteX6" fmla="*/ 19050 w 111918"/>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18" h="57150">
                  <a:moveTo>
                    <a:pt x="19050" y="0"/>
                  </a:moveTo>
                  <a:lnTo>
                    <a:pt x="76199" y="28575"/>
                  </a:lnTo>
                  <a:lnTo>
                    <a:pt x="111918" y="30956"/>
                  </a:lnTo>
                  <a:cubicBezTo>
                    <a:pt x="103981" y="37306"/>
                    <a:pt x="107949" y="48419"/>
                    <a:pt x="100012" y="54769"/>
                  </a:cubicBezTo>
                  <a:lnTo>
                    <a:pt x="66675" y="57150"/>
                  </a:lnTo>
                  <a:lnTo>
                    <a:pt x="0" y="57150"/>
                  </a:lnTo>
                  <a:lnTo>
                    <a:pt x="1905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orme libre 8"/>
            <p:cNvSpPr/>
            <p:nvPr/>
          </p:nvSpPr>
          <p:spPr>
            <a:xfrm flipH="1">
              <a:off x="3155461" y="1692994"/>
              <a:ext cx="102303" cy="64370"/>
            </a:xfrm>
            <a:custGeom>
              <a:avLst/>
              <a:gdLst>
                <a:gd name="connsiteX0" fmla="*/ 19050 w 111918"/>
                <a:gd name="connsiteY0" fmla="*/ 0 h 57150"/>
                <a:gd name="connsiteX1" fmla="*/ 71437 w 111918"/>
                <a:gd name="connsiteY1" fmla="*/ 38100 h 57150"/>
                <a:gd name="connsiteX2" fmla="*/ 111918 w 111918"/>
                <a:gd name="connsiteY2" fmla="*/ 30956 h 57150"/>
                <a:gd name="connsiteX3" fmla="*/ 66675 w 111918"/>
                <a:gd name="connsiteY3" fmla="*/ 57150 h 57150"/>
                <a:gd name="connsiteX4" fmla="*/ 0 w 111918"/>
                <a:gd name="connsiteY4" fmla="*/ 57150 h 57150"/>
                <a:gd name="connsiteX5" fmla="*/ 19050 w 111918"/>
                <a:gd name="connsiteY5" fmla="*/ 0 h 57150"/>
                <a:gd name="connsiteX0" fmla="*/ 19050 w 111918"/>
                <a:gd name="connsiteY0" fmla="*/ 0 h 57150"/>
                <a:gd name="connsiteX1" fmla="*/ 76199 w 111918"/>
                <a:gd name="connsiteY1" fmla="*/ 28575 h 57150"/>
                <a:gd name="connsiteX2" fmla="*/ 111918 w 111918"/>
                <a:gd name="connsiteY2" fmla="*/ 30956 h 57150"/>
                <a:gd name="connsiteX3" fmla="*/ 66675 w 111918"/>
                <a:gd name="connsiteY3" fmla="*/ 57150 h 57150"/>
                <a:gd name="connsiteX4" fmla="*/ 0 w 111918"/>
                <a:gd name="connsiteY4" fmla="*/ 57150 h 57150"/>
                <a:gd name="connsiteX5" fmla="*/ 19050 w 111918"/>
                <a:gd name="connsiteY5" fmla="*/ 0 h 57150"/>
                <a:gd name="connsiteX0" fmla="*/ 19050 w 111918"/>
                <a:gd name="connsiteY0" fmla="*/ 0 h 57150"/>
                <a:gd name="connsiteX1" fmla="*/ 76199 w 111918"/>
                <a:gd name="connsiteY1" fmla="*/ 28575 h 57150"/>
                <a:gd name="connsiteX2" fmla="*/ 111918 w 111918"/>
                <a:gd name="connsiteY2" fmla="*/ 30956 h 57150"/>
                <a:gd name="connsiteX3" fmla="*/ 97631 w 111918"/>
                <a:gd name="connsiteY3" fmla="*/ 47625 h 57150"/>
                <a:gd name="connsiteX4" fmla="*/ 66675 w 111918"/>
                <a:gd name="connsiteY4" fmla="*/ 57150 h 57150"/>
                <a:gd name="connsiteX5" fmla="*/ 0 w 111918"/>
                <a:gd name="connsiteY5" fmla="*/ 57150 h 57150"/>
                <a:gd name="connsiteX6" fmla="*/ 19050 w 111918"/>
                <a:gd name="connsiteY6" fmla="*/ 0 h 57150"/>
                <a:gd name="connsiteX0" fmla="*/ 19050 w 111918"/>
                <a:gd name="connsiteY0" fmla="*/ 0 h 57150"/>
                <a:gd name="connsiteX1" fmla="*/ 76199 w 111918"/>
                <a:gd name="connsiteY1" fmla="*/ 28575 h 57150"/>
                <a:gd name="connsiteX2" fmla="*/ 111918 w 111918"/>
                <a:gd name="connsiteY2" fmla="*/ 30956 h 57150"/>
                <a:gd name="connsiteX3" fmla="*/ 100012 w 111918"/>
                <a:gd name="connsiteY3" fmla="*/ 54769 h 57150"/>
                <a:gd name="connsiteX4" fmla="*/ 66675 w 111918"/>
                <a:gd name="connsiteY4" fmla="*/ 57150 h 57150"/>
                <a:gd name="connsiteX5" fmla="*/ 0 w 111918"/>
                <a:gd name="connsiteY5" fmla="*/ 57150 h 57150"/>
                <a:gd name="connsiteX6" fmla="*/ 19050 w 111918"/>
                <a:gd name="connsiteY6" fmla="*/ 0 h 57150"/>
                <a:gd name="connsiteX0" fmla="*/ 7144 w 111918"/>
                <a:gd name="connsiteY0" fmla="*/ 0 h 61913"/>
                <a:gd name="connsiteX1" fmla="*/ 76199 w 111918"/>
                <a:gd name="connsiteY1" fmla="*/ 33338 h 61913"/>
                <a:gd name="connsiteX2" fmla="*/ 111918 w 111918"/>
                <a:gd name="connsiteY2" fmla="*/ 35719 h 61913"/>
                <a:gd name="connsiteX3" fmla="*/ 100012 w 111918"/>
                <a:gd name="connsiteY3" fmla="*/ 59532 h 61913"/>
                <a:gd name="connsiteX4" fmla="*/ 66675 w 111918"/>
                <a:gd name="connsiteY4" fmla="*/ 61913 h 61913"/>
                <a:gd name="connsiteX5" fmla="*/ 0 w 111918"/>
                <a:gd name="connsiteY5" fmla="*/ 61913 h 61913"/>
                <a:gd name="connsiteX6" fmla="*/ 7144 w 111918"/>
                <a:gd name="connsiteY6" fmla="*/ 0 h 61913"/>
                <a:gd name="connsiteX0" fmla="*/ 7144 w 102303"/>
                <a:gd name="connsiteY0" fmla="*/ 0 h 61913"/>
                <a:gd name="connsiteX1" fmla="*/ 76199 w 102303"/>
                <a:gd name="connsiteY1" fmla="*/ 33338 h 61913"/>
                <a:gd name="connsiteX2" fmla="*/ 100012 w 102303"/>
                <a:gd name="connsiteY2" fmla="*/ 40481 h 61913"/>
                <a:gd name="connsiteX3" fmla="*/ 100012 w 102303"/>
                <a:gd name="connsiteY3" fmla="*/ 59532 h 61913"/>
                <a:gd name="connsiteX4" fmla="*/ 66675 w 102303"/>
                <a:gd name="connsiteY4" fmla="*/ 61913 h 61913"/>
                <a:gd name="connsiteX5" fmla="*/ 0 w 102303"/>
                <a:gd name="connsiteY5" fmla="*/ 61913 h 61913"/>
                <a:gd name="connsiteX6" fmla="*/ 7144 w 102303"/>
                <a:gd name="connsiteY6" fmla="*/ 0 h 61913"/>
                <a:gd name="connsiteX0" fmla="*/ 7144 w 102303"/>
                <a:gd name="connsiteY0" fmla="*/ 0 h 64370"/>
                <a:gd name="connsiteX1" fmla="*/ 76199 w 102303"/>
                <a:gd name="connsiteY1" fmla="*/ 33338 h 64370"/>
                <a:gd name="connsiteX2" fmla="*/ 100012 w 102303"/>
                <a:gd name="connsiteY2" fmla="*/ 40481 h 64370"/>
                <a:gd name="connsiteX3" fmla="*/ 100012 w 102303"/>
                <a:gd name="connsiteY3" fmla="*/ 59532 h 64370"/>
                <a:gd name="connsiteX4" fmla="*/ 66675 w 102303"/>
                <a:gd name="connsiteY4" fmla="*/ 61913 h 64370"/>
                <a:gd name="connsiteX5" fmla="*/ 26408 w 102303"/>
                <a:gd name="connsiteY5" fmla="*/ 64370 h 64370"/>
                <a:gd name="connsiteX6" fmla="*/ 0 w 102303"/>
                <a:gd name="connsiteY6" fmla="*/ 61913 h 64370"/>
                <a:gd name="connsiteX7" fmla="*/ 7144 w 102303"/>
                <a:gd name="connsiteY7" fmla="*/ 0 h 64370"/>
                <a:gd name="connsiteX0" fmla="*/ 1 w 102303"/>
                <a:gd name="connsiteY0" fmla="*/ 0 h 64370"/>
                <a:gd name="connsiteX1" fmla="*/ 76199 w 102303"/>
                <a:gd name="connsiteY1" fmla="*/ 33338 h 64370"/>
                <a:gd name="connsiteX2" fmla="*/ 100012 w 102303"/>
                <a:gd name="connsiteY2" fmla="*/ 40481 h 64370"/>
                <a:gd name="connsiteX3" fmla="*/ 100012 w 102303"/>
                <a:gd name="connsiteY3" fmla="*/ 59532 h 64370"/>
                <a:gd name="connsiteX4" fmla="*/ 66675 w 102303"/>
                <a:gd name="connsiteY4" fmla="*/ 61913 h 64370"/>
                <a:gd name="connsiteX5" fmla="*/ 26408 w 102303"/>
                <a:gd name="connsiteY5" fmla="*/ 64370 h 64370"/>
                <a:gd name="connsiteX6" fmla="*/ 0 w 102303"/>
                <a:gd name="connsiteY6" fmla="*/ 61913 h 64370"/>
                <a:gd name="connsiteX7" fmla="*/ 1 w 102303"/>
                <a:gd name="connsiteY7" fmla="*/ 0 h 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03" h="64370">
                  <a:moveTo>
                    <a:pt x="1" y="0"/>
                  </a:moveTo>
                  <a:lnTo>
                    <a:pt x="76199" y="33338"/>
                  </a:lnTo>
                  <a:lnTo>
                    <a:pt x="100012" y="40481"/>
                  </a:lnTo>
                  <a:cubicBezTo>
                    <a:pt x="92075" y="46831"/>
                    <a:pt x="107949" y="53182"/>
                    <a:pt x="100012" y="59532"/>
                  </a:cubicBezTo>
                  <a:lnTo>
                    <a:pt x="66675" y="61913"/>
                  </a:lnTo>
                  <a:cubicBezTo>
                    <a:pt x="61984" y="61938"/>
                    <a:pt x="31099" y="64345"/>
                    <a:pt x="26408" y="64370"/>
                  </a:cubicBezTo>
                  <a:lnTo>
                    <a:pt x="0" y="61913"/>
                  </a:lnTo>
                  <a:cubicBezTo>
                    <a:pt x="0" y="41275"/>
                    <a:pt x="1" y="20638"/>
                    <a:pt x="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orme libre 9"/>
            <p:cNvSpPr/>
            <p:nvPr/>
          </p:nvSpPr>
          <p:spPr>
            <a:xfrm rot="15373938">
              <a:off x="1092121" y="2539045"/>
              <a:ext cx="151229" cy="289619"/>
            </a:xfrm>
            <a:custGeom>
              <a:avLst/>
              <a:gdLst>
                <a:gd name="connsiteX0" fmla="*/ 30823 w 154113"/>
                <a:gd name="connsiteY0" fmla="*/ 0 h 164386"/>
                <a:gd name="connsiteX1" fmla="*/ 71919 w 154113"/>
                <a:gd name="connsiteY1" fmla="*/ 61645 h 164386"/>
                <a:gd name="connsiteX2" fmla="*/ 30823 w 154113"/>
                <a:gd name="connsiteY2" fmla="*/ 133564 h 164386"/>
                <a:gd name="connsiteX3" fmla="*/ 0 w 154113"/>
                <a:gd name="connsiteY3" fmla="*/ 154112 h 164386"/>
                <a:gd name="connsiteX4" fmla="*/ 123290 w 154113"/>
                <a:gd name="connsiteY4" fmla="*/ 164386 h 164386"/>
                <a:gd name="connsiteX5" fmla="*/ 123290 w 154113"/>
                <a:gd name="connsiteY5" fmla="*/ 102741 h 164386"/>
                <a:gd name="connsiteX6" fmla="*/ 133564 w 154113"/>
                <a:gd name="connsiteY6" fmla="*/ 30822 h 164386"/>
                <a:gd name="connsiteX7" fmla="*/ 154113 w 154113"/>
                <a:gd name="connsiteY7" fmla="*/ 0 h 164386"/>
                <a:gd name="connsiteX8" fmla="*/ 30823 w 154113"/>
                <a:gd name="connsiteY8" fmla="*/ 0 h 164386"/>
                <a:gd name="connsiteX0" fmla="*/ 30823 w 154113"/>
                <a:gd name="connsiteY0" fmla="*/ 0 h 164386"/>
                <a:gd name="connsiteX1" fmla="*/ 67157 w 154113"/>
                <a:gd name="connsiteY1" fmla="*/ 59264 h 164386"/>
                <a:gd name="connsiteX2" fmla="*/ 30823 w 154113"/>
                <a:gd name="connsiteY2" fmla="*/ 133564 h 164386"/>
                <a:gd name="connsiteX3" fmla="*/ 0 w 154113"/>
                <a:gd name="connsiteY3" fmla="*/ 154112 h 164386"/>
                <a:gd name="connsiteX4" fmla="*/ 123290 w 154113"/>
                <a:gd name="connsiteY4" fmla="*/ 164386 h 164386"/>
                <a:gd name="connsiteX5" fmla="*/ 123290 w 154113"/>
                <a:gd name="connsiteY5" fmla="*/ 102741 h 164386"/>
                <a:gd name="connsiteX6" fmla="*/ 133564 w 154113"/>
                <a:gd name="connsiteY6" fmla="*/ 30822 h 164386"/>
                <a:gd name="connsiteX7" fmla="*/ 154113 w 154113"/>
                <a:gd name="connsiteY7" fmla="*/ 0 h 164386"/>
                <a:gd name="connsiteX8" fmla="*/ 30823 w 154113"/>
                <a:gd name="connsiteY8" fmla="*/ 0 h 164386"/>
                <a:gd name="connsiteX0" fmla="*/ 30823 w 173163"/>
                <a:gd name="connsiteY0" fmla="*/ 0 h 164386"/>
                <a:gd name="connsiteX1" fmla="*/ 67157 w 173163"/>
                <a:gd name="connsiteY1" fmla="*/ 59264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33564 w 173163"/>
                <a:gd name="connsiteY6" fmla="*/ 30822 h 164386"/>
                <a:gd name="connsiteX7" fmla="*/ 173163 w 173163"/>
                <a:gd name="connsiteY7" fmla="*/ 4762 h 164386"/>
                <a:gd name="connsiteX8" fmla="*/ 30823 w 173163"/>
                <a:gd name="connsiteY8" fmla="*/ 0 h 164386"/>
                <a:gd name="connsiteX0" fmla="*/ 30823 w 173163"/>
                <a:gd name="connsiteY0" fmla="*/ 0 h 164386"/>
                <a:gd name="connsiteX1" fmla="*/ 67157 w 173163"/>
                <a:gd name="connsiteY1" fmla="*/ 59264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40708 w 173163"/>
                <a:gd name="connsiteY6" fmla="*/ 37966 h 164386"/>
                <a:gd name="connsiteX7" fmla="*/ 173163 w 173163"/>
                <a:gd name="connsiteY7" fmla="*/ 4762 h 164386"/>
                <a:gd name="connsiteX8" fmla="*/ 30823 w 173163"/>
                <a:gd name="connsiteY8" fmla="*/ 0 h 164386"/>
                <a:gd name="connsiteX0" fmla="*/ 30823 w 173163"/>
                <a:gd name="connsiteY0" fmla="*/ 0 h 164386"/>
                <a:gd name="connsiteX1" fmla="*/ 60013 w 173163"/>
                <a:gd name="connsiteY1" fmla="*/ 61646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40708 w 173163"/>
                <a:gd name="connsiteY6" fmla="*/ 37966 h 164386"/>
                <a:gd name="connsiteX7" fmla="*/ 173163 w 173163"/>
                <a:gd name="connsiteY7" fmla="*/ 4762 h 164386"/>
                <a:gd name="connsiteX8" fmla="*/ 30823 w 173163"/>
                <a:gd name="connsiteY8" fmla="*/ 0 h 164386"/>
                <a:gd name="connsiteX0" fmla="*/ 21298 w 173163"/>
                <a:gd name="connsiteY0" fmla="*/ 2382 h 159624"/>
                <a:gd name="connsiteX1" fmla="*/ 60013 w 173163"/>
                <a:gd name="connsiteY1" fmla="*/ 56884 h 159624"/>
                <a:gd name="connsiteX2" fmla="*/ 30823 w 173163"/>
                <a:gd name="connsiteY2" fmla="*/ 128802 h 159624"/>
                <a:gd name="connsiteX3" fmla="*/ 0 w 173163"/>
                <a:gd name="connsiteY3" fmla="*/ 149350 h 159624"/>
                <a:gd name="connsiteX4" fmla="*/ 123290 w 173163"/>
                <a:gd name="connsiteY4" fmla="*/ 159624 h 159624"/>
                <a:gd name="connsiteX5" fmla="*/ 123290 w 173163"/>
                <a:gd name="connsiteY5" fmla="*/ 97979 h 159624"/>
                <a:gd name="connsiteX6" fmla="*/ 140708 w 173163"/>
                <a:gd name="connsiteY6" fmla="*/ 33204 h 159624"/>
                <a:gd name="connsiteX7" fmla="*/ 173163 w 173163"/>
                <a:gd name="connsiteY7" fmla="*/ 0 h 159624"/>
                <a:gd name="connsiteX8" fmla="*/ 21298 w 173163"/>
                <a:gd name="connsiteY8" fmla="*/ 2382 h 159624"/>
                <a:gd name="connsiteX0" fmla="*/ 21298 w 173163"/>
                <a:gd name="connsiteY0" fmla="*/ 2382 h 152480"/>
                <a:gd name="connsiteX1" fmla="*/ 60013 w 173163"/>
                <a:gd name="connsiteY1" fmla="*/ 56884 h 152480"/>
                <a:gd name="connsiteX2" fmla="*/ 30823 w 173163"/>
                <a:gd name="connsiteY2" fmla="*/ 128802 h 152480"/>
                <a:gd name="connsiteX3" fmla="*/ 0 w 173163"/>
                <a:gd name="connsiteY3" fmla="*/ 149350 h 152480"/>
                <a:gd name="connsiteX4" fmla="*/ 125671 w 173163"/>
                <a:gd name="connsiteY4" fmla="*/ 152480 h 152480"/>
                <a:gd name="connsiteX5" fmla="*/ 123290 w 173163"/>
                <a:gd name="connsiteY5" fmla="*/ 97979 h 152480"/>
                <a:gd name="connsiteX6" fmla="*/ 140708 w 173163"/>
                <a:gd name="connsiteY6" fmla="*/ 33204 h 152480"/>
                <a:gd name="connsiteX7" fmla="*/ 173163 w 173163"/>
                <a:gd name="connsiteY7" fmla="*/ 0 h 152480"/>
                <a:gd name="connsiteX8" fmla="*/ 21298 w 173163"/>
                <a:gd name="connsiteY8" fmla="*/ 2382 h 152480"/>
                <a:gd name="connsiteX0" fmla="*/ 21298 w 173163"/>
                <a:gd name="connsiteY0" fmla="*/ 2382 h 152480"/>
                <a:gd name="connsiteX1" fmla="*/ 60013 w 173163"/>
                <a:gd name="connsiteY1" fmla="*/ 56884 h 152480"/>
                <a:gd name="connsiteX2" fmla="*/ 50515 w 173163"/>
                <a:gd name="connsiteY2" fmla="*/ 96909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1298 w 173163"/>
                <a:gd name="connsiteY0" fmla="*/ 2382 h 152480"/>
                <a:gd name="connsiteX1" fmla="*/ 57632 w 173163"/>
                <a:gd name="connsiteY1" fmla="*/ 49740 h 152480"/>
                <a:gd name="connsiteX2" fmla="*/ 50515 w 173163"/>
                <a:gd name="connsiteY2" fmla="*/ 96909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1298 w 173163"/>
                <a:gd name="connsiteY0" fmla="*/ 2382 h 152480"/>
                <a:gd name="connsiteX1" fmla="*/ 40875 w 173163"/>
                <a:gd name="connsiteY1" fmla="*/ 48085 h 152480"/>
                <a:gd name="connsiteX2" fmla="*/ 50515 w 173163"/>
                <a:gd name="connsiteY2" fmla="*/ 96909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1298 w 173163"/>
                <a:gd name="connsiteY0" fmla="*/ 2382 h 152480"/>
                <a:gd name="connsiteX1" fmla="*/ 40875 w 173163"/>
                <a:gd name="connsiteY1" fmla="*/ 48085 h 152480"/>
                <a:gd name="connsiteX2" fmla="*/ 34325 w 173163"/>
                <a:gd name="connsiteY2" fmla="*/ 92943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6642 w 178507"/>
                <a:gd name="connsiteY0" fmla="*/ 2382 h 241204"/>
                <a:gd name="connsiteX1" fmla="*/ 46219 w 178507"/>
                <a:gd name="connsiteY1" fmla="*/ 48085 h 241204"/>
                <a:gd name="connsiteX2" fmla="*/ 39669 w 178507"/>
                <a:gd name="connsiteY2" fmla="*/ 92943 h 241204"/>
                <a:gd name="connsiteX3" fmla="*/ 36167 w 178507"/>
                <a:gd name="connsiteY3" fmla="*/ 128802 h 241204"/>
                <a:gd name="connsiteX4" fmla="*/ 0 w 178507"/>
                <a:gd name="connsiteY4" fmla="*/ 241204 h 241204"/>
                <a:gd name="connsiteX5" fmla="*/ 131015 w 178507"/>
                <a:gd name="connsiteY5" fmla="*/ 152480 h 241204"/>
                <a:gd name="connsiteX6" fmla="*/ 128634 w 178507"/>
                <a:gd name="connsiteY6" fmla="*/ 97979 h 241204"/>
                <a:gd name="connsiteX7" fmla="*/ 146052 w 178507"/>
                <a:gd name="connsiteY7" fmla="*/ 33204 h 241204"/>
                <a:gd name="connsiteX8" fmla="*/ 178507 w 178507"/>
                <a:gd name="connsiteY8" fmla="*/ 0 h 241204"/>
                <a:gd name="connsiteX9" fmla="*/ 26642 w 178507"/>
                <a:gd name="connsiteY9" fmla="*/ 2382 h 241204"/>
                <a:gd name="connsiteX0" fmla="*/ 40809 w 178507"/>
                <a:gd name="connsiteY0" fmla="*/ 0 h 296643"/>
                <a:gd name="connsiteX1" fmla="*/ 46219 w 178507"/>
                <a:gd name="connsiteY1" fmla="*/ 103524 h 296643"/>
                <a:gd name="connsiteX2" fmla="*/ 39669 w 178507"/>
                <a:gd name="connsiteY2" fmla="*/ 148382 h 296643"/>
                <a:gd name="connsiteX3" fmla="*/ 36167 w 178507"/>
                <a:gd name="connsiteY3" fmla="*/ 184241 h 296643"/>
                <a:gd name="connsiteX4" fmla="*/ 0 w 178507"/>
                <a:gd name="connsiteY4" fmla="*/ 296643 h 296643"/>
                <a:gd name="connsiteX5" fmla="*/ 131015 w 178507"/>
                <a:gd name="connsiteY5" fmla="*/ 207919 h 296643"/>
                <a:gd name="connsiteX6" fmla="*/ 128634 w 178507"/>
                <a:gd name="connsiteY6" fmla="*/ 153418 h 296643"/>
                <a:gd name="connsiteX7" fmla="*/ 146052 w 178507"/>
                <a:gd name="connsiteY7" fmla="*/ 88643 h 296643"/>
                <a:gd name="connsiteX8" fmla="*/ 178507 w 178507"/>
                <a:gd name="connsiteY8" fmla="*/ 55439 h 296643"/>
                <a:gd name="connsiteX9" fmla="*/ 40809 w 178507"/>
                <a:gd name="connsiteY9" fmla="*/ 0 h 296643"/>
                <a:gd name="connsiteX0" fmla="*/ 40809 w 146052"/>
                <a:gd name="connsiteY0" fmla="*/ 0 h 296643"/>
                <a:gd name="connsiteX1" fmla="*/ 46219 w 146052"/>
                <a:gd name="connsiteY1" fmla="*/ 103524 h 296643"/>
                <a:gd name="connsiteX2" fmla="*/ 39669 w 146052"/>
                <a:gd name="connsiteY2" fmla="*/ 148382 h 296643"/>
                <a:gd name="connsiteX3" fmla="*/ 36167 w 146052"/>
                <a:gd name="connsiteY3" fmla="*/ 184241 h 296643"/>
                <a:gd name="connsiteX4" fmla="*/ 0 w 146052"/>
                <a:gd name="connsiteY4" fmla="*/ 296643 h 296643"/>
                <a:gd name="connsiteX5" fmla="*/ 131015 w 146052"/>
                <a:gd name="connsiteY5" fmla="*/ 207919 h 296643"/>
                <a:gd name="connsiteX6" fmla="*/ 128634 w 146052"/>
                <a:gd name="connsiteY6" fmla="*/ 153418 h 296643"/>
                <a:gd name="connsiteX7" fmla="*/ 146052 w 146052"/>
                <a:gd name="connsiteY7" fmla="*/ 88643 h 296643"/>
                <a:gd name="connsiteX8" fmla="*/ 145377 w 146052"/>
                <a:gd name="connsiteY8" fmla="*/ 10545 h 296643"/>
                <a:gd name="connsiteX9" fmla="*/ 40809 w 146052"/>
                <a:gd name="connsiteY9" fmla="*/ 0 h 296643"/>
                <a:gd name="connsiteX0" fmla="*/ 40809 w 145377"/>
                <a:gd name="connsiteY0" fmla="*/ 0 h 296643"/>
                <a:gd name="connsiteX1" fmla="*/ 46219 w 145377"/>
                <a:gd name="connsiteY1" fmla="*/ 103524 h 296643"/>
                <a:gd name="connsiteX2" fmla="*/ 39669 w 145377"/>
                <a:gd name="connsiteY2" fmla="*/ 148382 h 296643"/>
                <a:gd name="connsiteX3" fmla="*/ 36167 w 145377"/>
                <a:gd name="connsiteY3" fmla="*/ 184241 h 296643"/>
                <a:gd name="connsiteX4" fmla="*/ 0 w 145377"/>
                <a:gd name="connsiteY4" fmla="*/ 296643 h 296643"/>
                <a:gd name="connsiteX5" fmla="*/ 131015 w 145377"/>
                <a:gd name="connsiteY5" fmla="*/ 207919 h 296643"/>
                <a:gd name="connsiteX6" fmla="*/ 128634 w 145377"/>
                <a:gd name="connsiteY6" fmla="*/ 153418 h 296643"/>
                <a:gd name="connsiteX7" fmla="*/ 120043 w 145377"/>
                <a:gd name="connsiteY7" fmla="*/ 84722 h 296643"/>
                <a:gd name="connsiteX8" fmla="*/ 145377 w 145377"/>
                <a:gd name="connsiteY8" fmla="*/ 10545 h 296643"/>
                <a:gd name="connsiteX9" fmla="*/ 40809 w 145377"/>
                <a:gd name="connsiteY9" fmla="*/ 0 h 296643"/>
                <a:gd name="connsiteX0" fmla="*/ 40809 w 145377"/>
                <a:gd name="connsiteY0" fmla="*/ 0 h 296643"/>
                <a:gd name="connsiteX1" fmla="*/ 46219 w 145377"/>
                <a:gd name="connsiteY1" fmla="*/ 103524 h 296643"/>
                <a:gd name="connsiteX2" fmla="*/ 39669 w 145377"/>
                <a:gd name="connsiteY2" fmla="*/ 148382 h 296643"/>
                <a:gd name="connsiteX3" fmla="*/ 36167 w 145377"/>
                <a:gd name="connsiteY3" fmla="*/ 184241 h 296643"/>
                <a:gd name="connsiteX4" fmla="*/ 0 w 145377"/>
                <a:gd name="connsiteY4" fmla="*/ 296643 h 296643"/>
                <a:gd name="connsiteX5" fmla="*/ 131015 w 145377"/>
                <a:gd name="connsiteY5" fmla="*/ 207919 h 296643"/>
                <a:gd name="connsiteX6" fmla="*/ 128634 w 145377"/>
                <a:gd name="connsiteY6" fmla="*/ 153418 h 296643"/>
                <a:gd name="connsiteX7" fmla="*/ 125848 w 145377"/>
                <a:gd name="connsiteY7" fmla="*/ 91047 h 296643"/>
                <a:gd name="connsiteX8" fmla="*/ 145377 w 145377"/>
                <a:gd name="connsiteY8" fmla="*/ 10545 h 296643"/>
                <a:gd name="connsiteX9" fmla="*/ 40809 w 145377"/>
                <a:gd name="connsiteY9" fmla="*/ 0 h 296643"/>
                <a:gd name="connsiteX0" fmla="*/ 40809 w 145377"/>
                <a:gd name="connsiteY0" fmla="*/ 0 h 296643"/>
                <a:gd name="connsiteX1" fmla="*/ 46219 w 145377"/>
                <a:gd name="connsiteY1" fmla="*/ 103524 h 296643"/>
                <a:gd name="connsiteX2" fmla="*/ 39669 w 145377"/>
                <a:gd name="connsiteY2" fmla="*/ 148382 h 296643"/>
                <a:gd name="connsiteX3" fmla="*/ 36167 w 145377"/>
                <a:gd name="connsiteY3" fmla="*/ 184241 h 296643"/>
                <a:gd name="connsiteX4" fmla="*/ 0 w 145377"/>
                <a:gd name="connsiteY4" fmla="*/ 296643 h 296643"/>
                <a:gd name="connsiteX5" fmla="*/ 131015 w 145377"/>
                <a:gd name="connsiteY5" fmla="*/ 207919 h 296643"/>
                <a:gd name="connsiteX6" fmla="*/ 100973 w 145377"/>
                <a:gd name="connsiteY6" fmla="*/ 166253 h 296643"/>
                <a:gd name="connsiteX7" fmla="*/ 125848 w 145377"/>
                <a:gd name="connsiteY7" fmla="*/ 91047 h 296643"/>
                <a:gd name="connsiteX8" fmla="*/ 145377 w 145377"/>
                <a:gd name="connsiteY8" fmla="*/ 10545 h 296643"/>
                <a:gd name="connsiteX9" fmla="*/ 40809 w 145377"/>
                <a:gd name="connsiteY9" fmla="*/ 0 h 296643"/>
                <a:gd name="connsiteX0" fmla="*/ 40809 w 145377"/>
                <a:gd name="connsiteY0" fmla="*/ 0 h 301137"/>
                <a:gd name="connsiteX1" fmla="*/ 46219 w 145377"/>
                <a:gd name="connsiteY1" fmla="*/ 103524 h 301137"/>
                <a:gd name="connsiteX2" fmla="*/ 39669 w 145377"/>
                <a:gd name="connsiteY2" fmla="*/ 148382 h 301137"/>
                <a:gd name="connsiteX3" fmla="*/ 36167 w 145377"/>
                <a:gd name="connsiteY3" fmla="*/ 184241 h 301137"/>
                <a:gd name="connsiteX4" fmla="*/ 0 w 145377"/>
                <a:gd name="connsiteY4" fmla="*/ 296643 h 301137"/>
                <a:gd name="connsiteX5" fmla="*/ 81205 w 145377"/>
                <a:gd name="connsiteY5" fmla="*/ 301137 h 301137"/>
                <a:gd name="connsiteX6" fmla="*/ 100973 w 145377"/>
                <a:gd name="connsiteY6" fmla="*/ 166253 h 301137"/>
                <a:gd name="connsiteX7" fmla="*/ 125848 w 145377"/>
                <a:gd name="connsiteY7" fmla="*/ 91047 h 301137"/>
                <a:gd name="connsiteX8" fmla="*/ 145377 w 145377"/>
                <a:gd name="connsiteY8" fmla="*/ 10545 h 301137"/>
                <a:gd name="connsiteX9" fmla="*/ 40809 w 145377"/>
                <a:gd name="connsiteY9" fmla="*/ 0 h 301137"/>
                <a:gd name="connsiteX0" fmla="*/ 47747 w 152315"/>
                <a:gd name="connsiteY0" fmla="*/ 0 h 301137"/>
                <a:gd name="connsiteX1" fmla="*/ 53157 w 152315"/>
                <a:gd name="connsiteY1" fmla="*/ 103524 h 301137"/>
                <a:gd name="connsiteX2" fmla="*/ 46607 w 152315"/>
                <a:gd name="connsiteY2" fmla="*/ 148382 h 301137"/>
                <a:gd name="connsiteX3" fmla="*/ 43105 w 152315"/>
                <a:gd name="connsiteY3" fmla="*/ 184241 h 301137"/>
                <a:gd name="connsiteX4" fmla="*/ 0 w 152315"/>
                <a:gd name="connsiteY4" fmla="*/ 294943 h 301137"/>
                <a:gd name="connsiteX5" fmla="*/ 88143 w 152315"/>
                <a:gd name="connsiteY5" fmla="*/ 301137 h 301137"/>
                <a:gd name="connsiteX6" fmla="*/ 107911 w 152315"/>
                <a:gd name="connsiteY6" fmla="*/ 166253 h 301137"/>
                <a:gd name="connsiteX7" fmla="*/ 132786 w 152315"/>
                <a:gd name="connsiteY7" fmla="*/ 91047 h 301137"/>
                <a:gd name="connsiteX8" fmla="*/ 152315 w 152315"/>
                <a:gd name="connsiteY8" fmla="*/ 10545 h 301137"/>
                <a:gd name="connsiteX9" fmla="*/ 47747 w 152315"/>
                <a:gd name="connsiteY9" fmla="*/ 0 h 301137"/>
                <a:gd name="connsiteX0" fmla="*/ 54732 w 152315"/>
                <a:gd name="connsiteY0" fmla="*/ 973 h 290592"/>
                <a:gd name="connsiteX1" fmla="*/ 53157 w 152315"/>
                <a:gd name="connsiteY1" fmla="*/ 92979 h 290592"/>
                <a:gd name="connsiteX2" fmla="*/ 46607 w 152315"/>
                <a:gd name="connsiteY2" fmla="*/ 137837 h 290592"/>
                <a:gd name="connsiteX3" fmla="*/ 43105 w 152315"/>
                <a:gd name="connsiteY3" fmla="*/ 173696 h 290592"/>
                <a:gd name="connsiteX4" fmla="*/ 0 w 152315"/>
                <a:gd name="connsiteY4" fmla="*/ 284398 h 290592"/>
                <a:gd name="connsiteX5" fmla="*/ 88143 w 152315"/>
                <a:gd name="connsiteY5" fmla="*/ 290592 h 290592"/>
                <a:gd name="connsiteX6" fmla="*/ 107911 w 152315"/>
                <a:gd name="connsiteY6" fmla="*/ 155708 h 290592"/>
                <a:gd name="connsiteX7" fmla="*/ 132786 w 152315"/>
                <a:gd name="connsiteY7" fmla="*/ 80502 h 290592"/>
                <a:gd name="connsiteX8" fmla="*/ 152315 w 152315"/>
                <a:gd name="connsiteY8" fmla="*/ 0 h 290592"/>
                <a:gd name="connsiteX9" fmla="*/ 54732 w 152315"/>
                <a:gd name="connsiteY9" fmla="*/ 973 h 290592"/>
                <a:gd name="connsiteX0" fmla="*/ 54732 w 151229"/>
                <a:gd name="connsiteY0" fmla="*/ 0 h 289619"/>
                <a:gd name="connsiteX1" fmla="*/ 53157 w 151229"/>
                <a:gd name="connsiteY1" fmla="*/ 92006 h 289619"/>
                <a:gd name="connsiteX2" fmla="*/ 46607 w 151229"/>
                <a:gd name="connsiteY2" fmla="*/ 136864 h 289619"/>
                <a:gd name="connsiteX3" fmla="*/ 43105 w 151229"/>
                <a:gd name="connsiteY3" fmla="*/ 172723 h 289619"/>
                <a:gd name="connsiteX4" fmla="*/ 0 w 151229"/>
                <a:gd name="connsiteY4" fmla="*/ 283425 h 289619"/>
                <a:gd name="connsiteX5" fmla="*/ 88143 w 151229"/>
                <a:gd name="connsiteY5" fmla="*/ 289619 h 289619"/>
                <a:gd name="connsiteX6" fmla="*/ 107911 w 151229"/>
                <a:gd name="connsiteY6" fmla="*/ 154735 h 289619"/>
                <a:gd name="connsiteX7" fmla="*/ 132786 w 151229"/>
                <a:gd name="connsiteY7" fmla="*/ 79529 h 289619"/>
                <a:gd name="connsiteX8" fmla="*/ 151229 w 151229"/>
                <a:gd name="connsiteY8" fmla="*/ 13470 h 289619"/>
                <a:gd name="connsiteX9" fmla="*/ 54732 w 151229"/>
                <a:gd name="connsiteY9" fmla="*/ 0 h 28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29" h="289619">
                  <a:moveTo>
                    <a:pt x="54732" y="0"/>
                  </a:moveTo>
                  <a:lnTo>
                    <a:pt x="53157" y="92006"/>
                  </a:lnTo>
                  <a:cubicBezTo>
                    <a:pt x="49991" y="100585"/>
                    <a:pt x="49773" y="128285"/>
                    <a:pt x="46607" y="136864"/>
                  </a:cubicBezTo>
                  <a:lnTo>
                    <a:pt x="43105" y="172723"/>
                  </a:lnTo>
                  <a:lnTo>
                    <a:pt x="0" y="283425"/>
                  </a:lnTo>
                  <a:lnTo>
                    <a:pt x="88143" y="289619"/>
                  </a:lnTo>
                  <a:lnTo>
                    <a:pt x="107911" y="154735"/>
                  </a:lnTo>
                  <a:lnTo>
                    <a:pt x="132786" y="79529"/>
                  </a:lnTo>
                  <a:lnTo>
                    <a:pt x="151229" y="13470"/>
                  </a:lnTo>
                  <a:lnTo>
                    <a:pt x="54732"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Forme libre 10"/>
            <p:cNvSpPr/>
            <p:nvPr/>
          </p:nvSpPr>
          <p:spPr>
            <a:xfrm rot="15373938">
              <a:off x="3339324" y="2863178"/>
              <a:ext cx="106702" cy="110874"/>
            </a:xfrm>
            <a:custGeom>
              <a:avLst/>
              <a:gdLst>
                <a:gd name="connsiteX0" fmla="*/ 30823 w 154113"/>
                <a:gd name="connsiteY0" fmla="*/ 0 h 164386"/>
                <a:gd name="connsiteX1" fmla="*/ 71919 w 154113"/>
                <a:gd name="connsiteY1" fmla="*/ 61645 h 164386"/>
                <a:gd name="connsiteX2" fmla="*/ 30823 w 154113"/>
                <a:gd name="connsiteY2" fmla="*/ 133564 h 164386"/>
                <a:gd name="connsiteX3" fmla="*/ 0 w 154113"/>
                <a:gd name="connsiteY3" fmla="*/ 154112 h 164386"/>
                <a:gd name="connsiteX4" fmla="*/ 123290 w 154113"/>
                <a:gd name="connsiteY4" fmla="*/ 164386 h 164386"/>
                <a:gd name="connsiteX5" fmla="*/ 123290 w 154113"/>
                <a:gd name="connsiteY5" fmla="*/ 102741 h 164386"/>
                <a:gd name="connsiteX6" fmla="*/ 133564 w 154113"/>
                <a:gd name="connsiteY6" fmla="*/ 30822 h 164386"/>
                <a:gd name="connsiteX7" fmla="*/ 154113 w 154113"/>
                <a:gd name="connsiteY7" fmla="*/ 0 h 164386"/>
                <a:gd name="connsiteX8" fmla="*/ 30823 w 154113"/>
                <a:gd name="connsiteY8" fmla="*/ 0 h 164386"/>
                <a:gd name="connsiteX0" fmla="*/ 30823 w 154113"/>
                <a:gd name="connsiteY0" fmla="*/ 0 h 164386"/>
                <a:gd name="connsiteX1" fmla="*/ 67157 w 154113"/>
                <a:gd name="connsiteY1" fmla="*/ 59264 h 164386"/>
                <a:gd name="connsiteX2" fmla="*/ 30823 w 154113"/>
                <a:gd name="connsiteY2" fmla="*/ 133564 h 164386"/>
                <a:gd name="connsiteX3" fmla="*/ 0 w 154113"/>
                <a:gd name="connsiteY3" fmla="*/ 154112 h 164386"/>
                <a:gd name="connsiteX4" fmla="*/ 123290 w 154113"/>
                <a:gd name="connsiteY4" fmla="*/ 164386 h 164386"/>
                <a:gd name="connsiteX5" fmla="*/ 123290 w 154113"/>
                <a:gd name="connsiteY5" fmla="*/ 102741 h 164386"/>
                <a:gd name="connsiteX6" fmla="*/ 133564 w 154113"/>
                <a:gd name="connsiteY6" fmla="*/ 30822 h 164386"/>
                <a:gd name="connsiteX7" fmla="*/ 154113 w 154113"/>
                <a:gd name="connsiteY7" fmla="*/ 0 h 164386"/>
                <a:gd name="connsiteX8" fmla="*/ 30823 w 154113"/>
                <a:gd name="connsiteY8" fmla="*/ 0 h 164386"/>
                <a:gd name="connsiteX0" fmla="*/ 30823 w 173163"/>
                <a:gd name="connsiteY0" fmla="*/ 0 h 164386"/>
                <a:gd name="connsiteX1" fmla="*/ 67157 w 173163"/>
                <a:gd name="connsiteY1" fmla="*/ 59264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33564 w 173163"/>
                <a:gd name="connsiteY6" fmla="*/ 30822 h 164386"/>
                <a:gd name="connsiteX7" fmla="*/ 173163 w 173163"/>
                <a:gd name="connsiteY7" fmla="*/ 4762 h 164386"/>
                <a:gd name="connsiteX8" fmla="*/ 30823 w 173163"/>
                <a:gd name="connsiteY8" fmla="*/ 0 h 164386"/>
                <a:gd name="connsiteX0" fmla="*/ 30823 w 173163"/>
                <a:gd name="connsiteY0" fmla="*/ 0 h 164386"/>
                <a:gd name="connsiteX1" fmla="*/ 67157 w 173163"/>
                <a:gd name="connsiteY1" fmla="*/ 59264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40708 w 173163"/>
                <a:gd name="connsiteY6" fmla="*/ 37966 h 164386"/>
                <a:gd name="connsiteX7" fmla="*/ 173163 w 173163"/>
                <a:gd name="connsiteY7" fmla="*/ 4762 h 164386"/>
                <a:gd name="connsiteX8" fmla="*/ 30823 w 173163"/>
                <a:gd name="connsiteY8" fmla="*/ 0 h 164386"/>
                <a:gd name="connsiteX0" fmla="*/ 30823 w 173163"/>
                <a:gd name="connsiteY0" fmla="*/ 0 h 164386"/>
                <a:gd name="connsiteX1" fmla="*/ 60013 w 173163"/>
                <a:gd name="connsiteY1" fmla="*/ 61646 h 164386"/>
                <a:gd name="connsiteX2" fmla="*/ 30823 w 173163"/>
                <a:gd name="connsiteY2" fmla="*/ 133564 h 164386"/>
                <a:gd name="connsiteX3" fmla="*/ 0 w 173163"/>
                <a:gd name="connsiteY3" fmla="*/ 154112 h 164386"/>
                <a:gd name="connsiteX4" fmla="*/ 123290 w 173163"/>
                <a:gd name="connsiteY4" fmla="*/ 164386 h 164386"/>
                <a:gd name="connsiteX5" fmla="*/ 123290 w 173163"/>
                <a:gd name="connsiteY5" fmla="*/ 102741 h 164386"/>
                <a:gd name="connsiteX6" fmla="*/ 140708 w 173163"/>
                <a:gd name="connsiteY6" fmla="*/ 37966 h 164386"/>
                <a:gd name="connsiteX7" fmla="*/ 173163 w 173163"/>
                <a:gd name="connsiteY7" fmla="*/ 4762 h 164386"/>
                <a:gd name="connsiteX8" fmla="*/ 30823 w 173163"/>
                <a:gd name="connsiteY8" fmla="*/ 0 h 164386"/>
                <a:gd name="connsiteX0" fmla="*/ 21298 w 173163"/>
                <a:gd name="connsiteY0" fmla="*/ 2382 h 159624"/>
                <a:gd name="connsiteX1" fmla="*/ 60013 w 173163"/>
                <a:gd name="connsiteY1" fmla="*/ 56884 h 159624"/>
                <a:gd name="connsiteX2" fmla="*/ 30823 w 173163"/>
                <a:gd name="connsiteY2" fmla="*/ 128802 h 159624"/>
                <a:gd name="connsiteX3" fmla="*/ 0 w 173163"/>
                <a:gd name="connsiteY3" fmla="*/ 149350 h 159624"/>
                <a:gd name="connsiteX4" fmla="*/ 123290 w 173163"/>
                <a:gd name="connsiteY4" fmla="*/ 159624 h 159624"/>
                <a:gd name="connsiteX5" fmla="*/ 123290 w 173163"/>
                <a:gd name="connsiteY5" fmla="*/ 97979 h 159624"/>
                <a:gd name="connsiteX6" fmla="*/ 140708 w 173163"/>
                <a:gd name="connsiteY6" fmla="*/ 33204 h 159624"/>
                <a:gd name="connsiteX7" fmla="*/ 173163 w 173163"/>
                <a:gd name="connsiteY7" fmla="*/ 0 h 159624"/>
                <a:gd name="connsiteX8" fmla="*/ 21298 w 173163"/>
                <a:gd name="connsiteY8" fmla="*/ 2382 h 159624"/>
                <a:gd name="connsiteX0" fmla="*/ 21298 w 173163"/>
                <a:gd name="connsiteY0" fmla="*/ 2382 h 152480"/>
                <a:gd name="connsiteX1" fmla="*/ 60013 w 173163"/>
                <a:gd name="connsiteY1" fmla="*/ 56884 h 152480"/>
                <a:gd name="connsiteX2" fmla="*/ 30823 w 173163"/>
                <a:gd name="connsiteY2" fmla="*/ 128802 h 152480"/>
                <a:gd name="connsiteX3" fmla="*/ 0 w 173163"/>
                <a:gd name="connsiteY3" fmla="*/ 149350 h 152480"/>
                <a:gd name="connsiteX4" fmla="*/ 125671 w 173163"/>
                <a:gd name="connsiteY4" fmla="*/ 152480 h 152480"/>
                <a:gd name="connsiteX5" fmla="*/ 123290 w 173163"/>
                <a:gd name="connsiteY5" fmla="*/ 97979 h 152480"/>
                <a:gd name="connsiteX6" fmla="*/ 140708 w 173163"/>
                <a:gd name="connsiteY6" fmla="*/ 33204 h 152480"/>
                <a:gd name="connsiteX7" fmla="*/ 173163 w 173163"/>
                <a:gd name="connsiteY7" fmla="*/ 0 h 152480"/>
                <a:gd name="connsiteX8" fmla="*/ 21298 w 173163"/>
                <a:gd name="connsiteY8" fmla="*/ 2382 h 152480"/>
                <a:gd name="connsiteX0" fmla="*/ 21298 w 173163"/>
                <a:gd name="connsiteY0" fmla="*/ 2382 h 152480"/>
                <a:gd name="connsiteX1" fmla="*/ 60013 w 173163"/>
                <a:gd name="connsiteY1" fmla="*/ 56884 h 152480"/>
                <a:gd name="connsiteX2" fmla="*/ 50515 w 173163"/>
                <a:gd name="connsiteY2" fmla="*/ 96909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1298 w 173163"/>
                <a:gd name="connsiteY0" fmla="*/ 2382 h 152480"/>
                <a:gd name="connsiteX1" fmla="*/ 57632 w 173163"/>
                <a:gd name="connsiteY1" fmla="*/ 49740 h 152480"/>
                <a:gd name="connsiteX2" fmla="*/ 50515 w 173163"/>
                <a:gd name="connsiteY2" fmla="*/ 96909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1298 w 173163"/>
                <a:gd name="connsiteY0" fmla="*/ 2382 h 152480"/>
                <a:gd name="connsiteX1" fmla="*/ 40875 w 173163"/>
                <a:gd name="connsiteY1" fmla="*/ 48085 h 152480"/>
                <a:gd name="connsiteX2" fmla="*/ 50515 w 173163"/>
                <a:gd name="connsiteY2" fmla="*/ 96909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1298 w 173163"/>
                <a:gd name="connsiteY0" fmla="*/ 2382 h 152480"/>
                <a:gd name="connsiteX1" fmla="*/ 40875 w 173163"/>
                <a:gd name="connsiteY1" fmla="*/ 48085 h 152480"/>
                <a:gd name="connsiteX2" fmla="*/ 34325 w 173163"/>
                <a:gd name="connsiteY2" fmla="*/ 92943 h 152480"/>
                <a:gd name="connsiteX3" fmla="*/ 30823 w 173163"/>
                <a:gd name="connsiteY3" fmla="*/ 128802 h 152480"/>
                <a:gd name="connsiteX4" fmla="*/ 0 w 173163"/>
                <a:gd name="connsiteY4" fmla="*/ 149350 h 152480"/>
                <a:gd name="connsiteX5" fmla="*/ 125671 w 173163"/>
                <a:gd name="connsiteY5" fmla="*/ 152480 h 152480"/>
                <a:gd name="connsiteX6" fmla="*/ 123290 w 173163"/>
                <a:gd name="connsiteY6" fmla="*/ 97979 h 152480"/>
                <a:gd name="connsiteX7" fmla="*/ 140708 w 173163"/>
                <a:gd name="connsiteY7" fmla="*/ 33204 h 152480"/>
                <a:gd name="connsiteX8" fmla="*/ 173163 w 173163"/>
                <a:gd name="connsiteY8" fmla="*/ 0 h 152480"/>
                <a:gd name="connsiteX9" fmla="*/ 21298 w 173163"/>
                <a:gd name="connsiteY9" fmla="*/ 2382 h 152480"/>
                <a:gd name="connsiteX0" fmla="*/ 26642 w 178507"/>
                <a:gd name="connsiteY0" fmla="*/ 2382 h 241204"/>
                <a:gd name="connsiteX1" fmla="*/ 46219 w 178507"/>
                <a:gd name="connsiteY1" fmla="*/ 48085 h 241204"/>
                <a:gd name="connsiteX2" fmla="*/ 39669 w 178507"/>
                <a:gd name="connsiteY2" fmla="*/ 92943 h 241204"/>
                <a:gd name="connsiteX3" fmla="*/ 36167 w 178507"/>
                <a:gd name="connsiteY3" fmla="*/ 128802 h 241204"/>
                <a:gd name="connsiteX4" fmla="*/ 0 w 178507"/>
                <a:gd name="connsiteY4" fmla="*/ 241204 h 241204"/>
                <a:gd name="connsiteX5" fmla="*/ 131015 w 178507"/>
                <a:gd name="connsiteY5" fmla="*/ 152480 h 241204"/>
                <a:gd name="connsiteX6" fmla="*/ 128634 w 178507"/>
                <a:gd name="connsiteY6" fmla="*/ 97979 h 241204"/>
                <a:gd name="connsiteX7" fmla="*/ 146052 w 178507"/>
                <a:gd name="connsiteY7" fmla="*/ 33204 h 241204"/>
                <a:gd name="connsiteX8" fmla="*/ 178507 w 178507"/>
                <a:gd name="connsiteY8" fmla="*/ 0 h 241204"/>
                <a:gd name="connsiteX9" fmla="*/ 26642 w 178507"/>
                <a:gd name="connsiteY9" fmla="*/ 2382 h 241204"/>
                <a:gd name="connsiteX0" fmla="*/ 40809 w 178507"/>
                <a:gd name="connsiteY0" fmla="*/ 0 h 296643"/>
                <a:gd name="connsiteX1" fmla="*/ 46219 w 178507"/>
                <a:gd name="connsiteY1" fmla="*/ 103524 h 296643"/>
                <a:gd name="connsiteX2" fmla="*/ 39669 w 178507"/>
                <a:gd name="connsiteY2" fmla="*/ 148382 h 296643"/>
                <a:gd name="connsiteX3" fmla="*/ 36167 w 178507"/>
                <a:gd name="connsiteY3" fmla="*/ 184241 h 296643"/>
                <a:gd name="connsiteX4" fmla="*/ 0 w 178507"/>
                <a:gd name="connsiteY4" fmla="*/ 296643 h 296643"/>
                <a:gd name="connsiteX5" fmla="*/ 131015 w 178507"/>
                <a:gd name="connsiteY5" fmla="*/ 207919 h 296643"/>
                <a:gd name="connsiteX6" fmla="*/ 128634 w 178507"/>
                <a:gd name="connsiteY6" fmla="*/ 153418 h 296643"/>
                <a:gd name="connsiteX7" fmla="*/ 146052 w 178507"/>
                <a:gd name="connsiteY7" fmla="*/ 88643 h 296643"/>
                <a:gd name="connsiteX8" fmla="*/ 178507 w 178507"/>
                <a:gd name="connsiteY8" fmla="*/ 55439 h 296643"/>
                <a:gd name="connsiteX9" fmla="*/ 40809 w 178507"/>
                <a:gd name="connsiteY9" fmla="*/ 0 h 296643"/>
                <a:gd name="connsiteX0" fmla="*/ 40809 w 146052"/>
                <a:gd name="connsiteY0" fmla="*/ 0 h 296643"/>
                <a:gd name="connsiteX1" fmla="*/ 46219 w 146052"/>
                <a:gd name="connsiteY1" fmla="*/ 103524 h 296643"/>
                <a:gd name="connsiteX2" fmla="*/ 39669 w 146052"/>
                <a:gd name="connsiteY2" fmla="*/ 148382 h 296643"/>
                <a:gd name="connsiteX3" fmla="*/ 36167 w 146052"/>
                <a:gd name="connsiteY3" fmla="*/ 184241 h 296643"/>
                <a:gd name="connsiteX4" fmla="*/ 0 w 146052"/>
                <a:gd name="connsiteY4" fmla="*/ 296643 h 296643"/>
                <a:gd name="connsiteX5" fmla="*/ 131015 w 146052"/>
                <a:gd name="connsiteY5" fmla="*/ 207919 h 296643"/>
                <a:gd name="connsiteX6" fmla="*/ 128634 w 146052"/>
                <a:gd name="connsiteY6" fmla="*/ 153418 h 296643"/>
                <a:gd name="connsiteX7" fmla="*/ 146052 w 146052"/>
                <a:gd name="connsiteY7" fmla="*/ 88643 h 296643"/>
                <a:gd name="connsiteX8" fmla="*/ 145377 w 146052"/>
                <a:gd name="connsiteY8" fmla="*/ 10545 h 296643"/>
                <a:gd name="connsiteX9" fmla="*/ 40809 w 146052"/>
                <a:gd name="connsiteY9" fmla="*/ 0 h 296643"/>
                <a:gd name="connsiteX0" fmla="*/ 40809 w 145377"/>
                <a:gd name="connsiteY0" fmla="*/ 0 h 296643"/>
                <a:gd name="connsiteX1" fmla="*/ 46219 w 145377"/>
                <a:gd name="connsiteY1" fmla="*/ 103524 h 296643"/>
                <a:gd name="connsiteX2" fmla="*/ 39669 w 145377"/>
                <a:gd name="connsiteY2" fmla="*/ 148382 h 296643"/>
                <a:gd name="connsiteX3" fmla="*/ 36167 w 145377"/>
                <a:gd name="connsiteY3" fmla="*/ 184241 h 296643"/>
                <a:gd name="connsiteX4" fmla="*/ 0 w 145377"/>
                <a:gd name="connsiteY4" fmla="*/ 296643 h 296643"/>
                <a:gd name="connsiteX5" fmla="*/ 131015 w 145377"/>
                <a:gd name="connsiteY5" fmla="*/ 207919 h 296643"/>
                <a:gd name="connsiteX6" fmla="*/ 128634 w 145377"/>
                <a:gd name="connsiteY6" fmla="*/ 153418 h 296643"/>
                <a:gd name="connsiteX7" fmla="*/ 120043 w 145377"/>
                <a:gd name="connsiteY7" fmla="*/ 84722 h 296643"/>
                <a:gd name="connsiteX8" fmla="*/ 145377 w 145377"/>
                <a:gd name="connsiteY8" fmla="*/ 10545 h 296643"/>
                <a:gd name="connsiteX9" fmla="*/ 40809 w 145377"/>
                <a:gd name="connsiteY9" fmla="*/ 0 h 296643"/>
                <a:gd name="connsiteX0" fmla="*/ 40809 w 145377"/>
                <a:gd name="connsiteY0" fmla="*/ 0 h 296643"/>
                <a:gd name="connsiteX1" fmla="*/ 46219 w 145377"/>
                <a:gd name="connsiteY1" fmla="*/ 103524 h 296643"/>
                <a:gd name="connsiteX2" fmla="*/ 39669 w 145377"/>
                <a:gd name="connsiteY2" fmla="*/ 148382 h 296643"/>
                <a:gd name="connsiteX3" fmla="*/ 36167 w 145377"/>
                <a:gd name="connsiteY3" fmla="*/ 184241 h 296643"/>
                <a:gd name="connsiteX4" fmla="*/ 0 w 145377"/>
                <a:gd name="connsiteY4" fmla="*/ 296643 h 296643"/>
                <a:gd name="connsiteX5" fmla="*/ 131015 w 145377"/>
                <a:gd name="connsiteY5" fmla="*/ 207919 h 296643"/>
                <a:gd name="connsiteX6" fmla="*/ 128634 w 145377"/>
                <a:gd name="connsiteY6" fmla="*/ 153418 h 296643"/>
                <a:gd name="connsiteX7" fmla="*/ 125848 w 145377"/>
                <a:gd name="connsiteY7" fmla="*/ 91047 h 296643"/>
                <a:gd name="connsiteX8" fmla="*/ 145377 w 145377"/>
                <a:gd name="connsiteY8" fmla="*/ 10545 h 296643"/>
                <a:gd name="connsiteX9" fmla="*/ 40809 w 145377"/>
                <a:gd name="connsiteY9" fmla="*/ 0 h 296643"/>
                <a:gd name="connsiteX0" fmla="*/ 40809 w 145377"/>
                <a:gd name="connsiteY0" fmla="*/ 0 h 296643"/>
                <a:gd name="connsiteX1" fmla="*/ 46219 w 145377"/>
                <a:gd name="connsiteY1" fmla="*/ 103524 h 296643"/>
                <a:gd name="connsiteX2" fmla="*/ 39669 w 145377"/>
                <a:gd name="connsiteY2" fmla="*/ 148382 h 296643"/>
                <a:gd name="connsiteX3" fmla="*/ 36167 w 145377"/>
                <a:gd name="connsiteY3" fmla="*/ 184241 h 296643"/>
                <a:gd name="connsiteX4" fmla="*/ 0 w 145377"/>
                <a:gd name="connsiteY4" fmla="*/ 296643 h 296643"/>
                <a:gd name="connsiteX5" fmla="*/ 131015 w 145377"/>
                <a:gd name="connsiteY5" fmla="*/ 207919 h 296643"/>
                <a:gd name="connsiteX6" fmla="*/ 100973 w 145377"/>
                <a:gd name="connsiteY6" fmla="*/ 166253 h 296643"/>
                <a:gd name="connsiteX7" fmla="*/ 125848 w 145377"/>
                <a:gd name="connsiteY7" fmla="*/ 91047 h 296643"/>
                <a:gd name="connsiteX8" fmla="*/ 145377 w 145377"/>
                <a:gd name="connsiteY8" fmla="*/ 10545 h 296643"/>
                <a:gd name="connsiteX9" fmla="*/ 40809 w 145377"/>
                <a:gd name="connsiteY9" fmla="*/ 0 h 296643"/>
                <a:gd name="connsiteX0" fmla="*/ 40809 w 145377"/>
                <a:gd name="connsiteY0" fmla="*/ 0 h 301137"/>
                <a:gd name="connsiteX1" fmla="*/ 46219 w 145377"/>
                <a:gd name="connsiteY1" fmla="*/ 103524 h 301137"/>
                <a:gd name="connsiteX2" fmla="*/ 39669 w 145377"/>
                <a:gd name="connsiteY2" fmla="*/ 148382 h 301137"/>
                <a:gd name="connsiteX3" fmla="*/ 36167 w 145377"/>
                <a:gd name="connsiteY3" fmla="*/ 184241 h 301137"/>
                <a:gd name="connsiteX4" fmla="*/ 0 w 145377"/>
                <a:gd name="connsiteY4" fmla="*/ 296643 h 301137"/>
                <a:gd name="connsiteX5" fmla="*/ 81205 w 145377"/>
                <a:gd name="connsiteY5" fmla="*/ 301137 h 301137"/>
                <a:gd name="connsiteX6" fmla="*/ 100973 w 145377"/>
                <a:gd name="connsiteY6" fmla="*/ 166253 h 301137"/>
                <a:gd name="connsiteX7" fmla="*/ 125848 w 145377"/>
                <a:gd name="connsiteY7" fmla="*/ 91047 h 301137"/>
                <a:gd name="connsiteX8" fmla="*/ 145377 w 145377"/>
                <a:gd name="connsiteY8" fmla="*/ 10545 h 301137"/>
                <a:gd name="connsiteX9" fmla="*/ 40809 w 145377"/>
                <a:gd name="connsiteY9" fmla="*/ 0 h 301137"/>
                <a:gd name="connsiteX0" fmla="*/ 47747 w 152315"/>
                <a:gd name="connsiteY0" fmla="*/ 0 h 301137"/>
                <a:gd name="connsiteX1" fmla="*/ 53157 w 152315"/>
                <a:gd name="connsiteY1" fmla="*/ 103524 h 301137"/>
                <a:gd name="connsiteX2" fmla="*/ 46607 w 152315"/>
                <a:gd name="connsiteY2" fmla="*/ 148382 h 301137"/>
                <a:gd name="connsiteX3" fmla="*/ 43105 w 152315"/>
                <a:gd name="connsiteY3" fmla="*/ 184241 h 301137"/>
                <a:gd name="connsiteX4" fmla="*/ 0 w 152315"/>
                <a:gd name="connsiteY4" fmla="*/ 294943 h 301137"/>
                <a:gd name="connsiteX5" fmla="*/ 88143 w 152315"/>
                <a:gd name="connsiteY5" fmla="*/ 301137 h 301137"/>
                <a:gd name="connsiteX6" fmla="*/ 107911 w 152315"/>
                <a:gd name="connsiteY6" fmla="*/ 166253 h 301137"/>
                <a:gd name="connsiteX7" fmla="*/ 132786 w 152315"/>
                <a:gd name="connsiteY7" fmla="*/ 91047 h 301137"/>
                <a:gd name="connsiteX8" fmla="*/ 152315 w 152315"/>
                <a:gd name="connsiteY8" fmla="*/ 10545 h 301137"/>
                <a:gd name="connsiteX9" fmla="*/ 47747 w 152315"/>
                <a:gd name="connsiteY9" fmla="*/ 0 h 301137"/>
                <a:gd name="connsiteX0" fmla="*/ 54732 w 152315"/>
                <a:gd name="connsiteY0" fmla="*/ 973 h 290592"/>
                <a:gd name="connsiteX1" fmla="*/ 53157 w 152315"/>
                <a:gd name="connsiteY1" fmla="*/ 92979 h 290592"/>
                <a:gd name="connsiteX2" fmla="*/ 46607 w 152315"/>
                <a:gd name="connsiteY2" fmla="*/ 137837 h 290592"/>
                <a:gd name="connsiteX3" fmla="*/ 43105 w 152315"/>
                <a:gd name="connsiteY3" fmla="*/ 173696 h 290592"/>
                <a:gd name="connsiteX4" fmla="*/ 0 w 152315"/>
                <a:gd name="connsiteY4" fmla="*/ 284398 h 290592"/>
                <a:gd name="connsiteX5" fmla="*/ 88143 w 152315"/>
                <a:gd name="connsiteY5" fmla="*/ 290592 h 290592"/>
                <a:gd name="connsiteX6" fmla="*/ 107911 w 152315"/>
                <a:gd name="connsiteY6" fmla="*/ 155708 h 290592"/>
                <a:gd name="connsiteX7" fmla="*/ 132786 w 152315"/>
                <a:gd name="connsiteY7" fmla="*/ 80502 h 290592"/>
                <a:gd name="connsiteX8" fmla="*/ 152315 w 152315"/>
                <a:gd name="connsiteY8" fmla="*/ 0 h 290592"/>
                <a:gd name="connsiteX9" fmla="*/ 54732 w 152315"/>
                <a:gd name="connsiteY9" fmla="*/ 973 h 290592"/>
                <a:gd name="connsiteX0" fmla="*/ 54732 w 151229"/>
                <a:gd name="connsiteY0" fmla="*/ 0 h 289619"/>
                <a:gd name="connsiteX1" fmla="*/ 53157 w 151229"/>
                <a:gd name="connsiteY1" fmla="*/ 92006 h 289619"/>
                <a:gd name="connsiteX2" fmla="*/ 46607 w 151229"/>
                <a:gd name="connsiteY2" fmla="*/ 136864 h 289619"/>
                <a:gd name="connsiteX3" fmla="*/ 43105 w 151229"/>
                <a:gd name="connsiteY3" fmla="*/ 172723 h 289619"/>
                <a:gd name="connsiteX4" fmla="*/ 0 w 151229"/>
                <a:gd name="connsiteY4" fmla="*/ 283425 h 289619"/>
                <a:gd name="connsiteX5" fmla="*/ 88143 w 151229"/>
                <a:gd name="connsiteY5" fmla="*/ 289619 h 289619"/>
                <a:gd name="connsiteX6" fmla="*/ 107911 w 151229"/>
                <a:gd name="connsiteY6" fmla="*/ 154735 h 289619"/>
                <a:gd name="connsiteX7" fmla="*/ 132786 w 151229"/>
                <a:gd name="connsiteY7" fmla="*/ 79529 h 289619"/>
                <a:gd name="connsiteX8" fmla="*/ 151229 w 151229"/>
                <a:gd name="connsiteY8" fmla="*/ 13470 h 289619"/>
                <a:gd name="connsiteX9" fmla="*/ 54732 w 151229"/>
                <a:gd name="connsiteY9" fmla="*/ 0 h 289619"/>
                <a:gd name="connsiteX0" fmla="*/ 42739 w 151229"/>
                <a:gd name="connsiteY0" fmla="*/ 15463 h 276149"/>
                <a:gd name="connsiteX1" fmla="*/ 53157 w 151229"/>
                <a:gd name="connsiteY1" fmla="*/ 78536 h 276149"/>
                <a:gd name="connsiteX2" fmla="*/ 46607 w 151229"/>
                <a:gd name="connsiteY2" fmla="*/ 123394 h 276149"/>
                <a:gd name="connsiteX3" fmla="*/ 43105 w 151229"/>
                <a:gd name="connsiteY3" fmla="*/ 159253 h 276149"/>
                <a:gd name="connsiteX4" fmla="*/ 0 w 151229"/>
                <a:gd name="connsiteY4" fmla="*/ 269955 h 276149"/>
                <a:gd name="connsiteX5" fmla="*/ 88143 w 151229"/>
                <a:gd name="connsiteY5" fmla="*/ 276149 h 276149"/>
                <a:gd name="connsiteX6" fmla="*/ 107911 w 151229"/>
                <a:gd name="connsiteY6" fmla="*/ 141265 h 276149"/>
                <a:gd name="connsiteX7" fmla="*/ 132786 w 151229"/>
                <a:gd name="connsiteY7" fmla="*/ 66059 h 276149"/>
                <a:gd name="connsiteX8" fmla="*/ 151229 w 151229"/>
                <a:gd name="connsiteY8" fmla="*/ 0 h 276149"/>
                <a:gd name="connsiteX9" fmla="*/ 42739 w 151229"/>
                <a:gd name="connsiteY9" fmla="*/ 15463 h 276149"/>
                <a:gd name="connsiteX0" fmla="*/ 42739 w 151229"/>
                <a:gd name="connsiteY0" fmla="*/ 15463 h 276149"/>
                <a:gd name="connsiteX1" fmla="*/ 53157 w 151229"/>
                <a:gd name="connsiteY1" fmla="*/ 78536 h 276149"/>
                <a:gd name="connsiteX2" fmla="*/ 46607 w 151229"/>
                <a:gd name="connsiteY2" fmla="*/ 123394 h 276149"/>
                <a:gd name="connsiteX3" fmla="*/ 43105 w 151229"/>
                <a:gd name="connsiteY3" fmla="*/ 159253 h 276149"/>
                <a:gd name="connsiteX4" fmla="*/ 0 w 151229"/>
                <a:gd name="connsiteY4" fmla="*/ 269955 h 276149"/>
                <a:gd name="connsiteX5" fmla="*/ 88143 w 151229"/>
                <a:gd name="connsiteY5" fmla="*/ 276149 h 276149"/>
                <a:gd name="connsiteX6" fmla="*/ 107911 w 151229"/>
                <a:gd name="connsiteY6" fmla="*/ 141265 h 276149"/>
                <a:gd name="connsiteX7" fmla="*/ 101203 w 151229"/>
                <a:gd name="connsiteY7" fmla="*/ 104903 h 276149"/>
                <a:gd name="connsiteX8" fmla="*/ 151229 w 151229"/>
                <a:gd name="connsiteY8" fmla="*/ 0 h 276149"/>
                <a:gd name="connsiteX9" fmla="*/ 42739 w 151229"/>
                <a:gd name="connsiteY9" fmla="*/ 15463 h 276149"/>
                <a:gd name="connsiteX0" fmla="*/ 42739 w 153864"/>
                <a:gd name="connsiteY0" fmla="*/ 0 h 260686"/>
                <a:gd name="connsiteX1" fmla="*/ 53157 w 153864"/>
                <a:gd name="connsiteY1" fmla="*/ 63073 h 260686"/>
                <a:gd name="connsiteX2" fmla="*/ 46607 w 153864"/>
                <a:gd name="connsiteY2" fmla="*/ 107931 h 260686"/>
                <a:gd name="connsiteX3" fmla="*/ 43105 w 153864"/>
                <a:gd name="connsiteY3" fmla="*/ 143790 h 260686"/>
                <a:gd name="connsiteX4" fmla="*/ 0 w 153864"/>
                <a:gd name="connsiteY4" fmla="*/ 254492 h 260686"/>
                <a:gd name="connsiteX5" fmla="*/ 88143 w 153864"/>
                <a:gd name="connsiteY5" fmla="*/ 260686 h 260686"/>
                <a:gd name="connsiteX6" fmla="*/ 107911 w 153864"/>
                <a:gd name="connsiteY6" fmla="*/ 125802 h 260686"/>
                <a:gd name="connsiteX7" fmla="*/ 101203 w 153864"/>
                <a:gd name="connsiteY7" fmla="*/ 89440 h 260686"/>
                <a:gd name="connsiteX8" fmla="*/ 153864 w 153864"/>
                <a:gd name="connsiteY8" fmla="*/ 53830 h 260686"/>
                <a:gd name="connsiteX9" fmla="*/ 42739 w 153864"/>
                <a:gd name="connsiteY9" fmla="*/ 0 h 260686"/>
                <a:gd name="connsiteX0" fmla="*/ 42739 w 153864"/>
                <a:gd name="connsiteY0" fmla="*/ 0 h 260686"/>
                <a:gd name="connsiteX1" fmla="*/ 53157 w 153864"/>
                <a:gd name="connsiteY1" fmla="*/ 63073 h 260686"/>
                <a:gd name="connsiteX2" fmla="*/ 46607 w 153864"/>
                <a:gd name="connsiteY2" fmla="*/ 107931 h 260686"/>
                <a:gd name="connsiteX3" fmla="*/ 43105 w 153864"/>
                <a:gd name="connsiteY3" fmla="*/ 143790 h 260686"/>
                <a:gd name="connsiteX4" fmla="*/ 0 w 153864"/>
                <a:gd name="connsiteY4" fmla="*/ 254492 h 260686"/>
                <a:gd name="connsiteX5" fmla="*/ 88143 w 153864"/>
                <a:gd name="connsiteY5" fmla="*/ 260686 h 260686"/>
                <a:gd name="connsiteX6" fmla="*/ 109611 w 153864"/>
                <a:gd name="connsiteY6" fmla="*/ 118863 h 260686"/>
                <a:gd name="connsiteX7" fmla="*/ 101203 w 153864"/>
                <a:gd name="connsiteY7" fmla="*/ 89440 h 260686"/>
                <a:gd name="connsiteX8" fmla="*/ 153864 w 153864"/>
                <a:gd name="connsiteY8" fmla="*/ 53830 h 260686"/>
                <a:gd name="connsiteX9" fmla="*/ 42739 w 153864"/>
                <a:gd name="connsiteY9" fmla="*/ 0 h 260686"/>
                <a:gd name="connsiteX0" fmla="*/ 42739 w 153864"/>
                <a:gd name="connsiteY0" fmla="*/ 0 h 254492"/>
                <a:gd name="connsiteX1" fmla="*/ 53157 w 153864"/>
                <a:gd name="connsiteY1" fmla="*/ 63073 h 254492"/>
                <a:gd name="connsiteX2" fmla="*/ 46607 w 153864"/>
                <a:gd name="connsiteY2" fmla="*/ 107931 h 254492"/>
                <a:gd name="connsiteX3" fmla="*/ 43105 w 153864"/>
                <a:gd name="connsiteY3" fmla="*/ 143790 h 254492"/>
                <a:gd name="connsiteX4" fmla="*/ 0 w 153864"/>
                <a:gd name="connsiteY4" fmla="*/ 254492 h 254492"/>
                <a:gd name="connsiteX5" fmla="*/ 153483 w 153864"/>
                <a:gd name="connsiteY5" fmla="*/ 154112 h 254492"/>
                <a:gd name="connsiteX6" fmla="*/ 109611 w 153864"/>
                <a:gd name="connsiteY6" fmla="*/ 118863 h 254492"/>
                <a:gd name="connsiteX7" fmla="*/ 101203 w 153864"/>
                <a:gd name="connsiteY7" fmla="*/ 89440 h 254492"/>
                <a:gd name="connsiteX8" fmla="*/ 153864 w 153864"/>
                <a:gd name="connsiteY8" fmla="*/ 53830 h 254492"/>
                <a:gd name="connsiteX9" fmla="*/ 42739 w 153864"/>
                <a:gd name="connsiteY9" fmla="*/ 0 h 254492"/>
                <a:gd name="connsiteX0" fmla="*/ 13653 w 124778"/>
                <a:gd name="connsiteY0" fmla="*/ 0 h 175809"/>
                <a:gd name="connsiteX1" fmla="*/ 24071 w 124778"/>
                <a:gd name="connsiteY1" fmla="*/ 63073 h 175809"/>
                <a:gd name="connsiteX2" fmla="*/ 17521 w 124778"/>
                <a:gd name="connsiteY2" fmla="*/ 107931 h 175809"/>
                <a:gd name="connsiteX3" fmla="*/ 14019 w 124778"/>
                <a:gd name="connsiteY3" fmla="*/ 143790 h 175809"/>
                <a:gd name="connsiteX4" fmla="*/ 0 w 124778"/>
                <a:gd name="connsiteY4" fmla="*/ 175809 h 175809"/>
                <a:gd name="connsiteX5" fmla="*/ 124397 w 124778"/>
                <a:gd name="connsiteY5" fmla="*/ 154112 h 175809"/>
                <a:gd name="connsiteX6" fmla="*/ 80525 w 124778"/>
                <a:gd name="connsiteY6" fmla="*/ 118863 h 175809"/>
                <a:gd name="connsiteX7" fmla="*/ 72117 w 124778"/>
                <a:gd name="connsiteY7" fmla="*/ 89440 h 175809"/>
                <a:gd name="connsiteX8" fmla="*/ 124778 w 124778"/>
                <a:gd name="connsiteY8" fmla="*/ 53830 h 175809"/>
                <a:gd name="connsiteX9" fmla="*/ 13653 w 124778"/>
                <a:gd name="connsiteY9" fmla="*/ 0 h 175809"/>
                <a:gd name="connsiteX0" fmla="*/ 13653 w 124778"/>
                <a:gd name="connsiteY0" fmla="*/ 0 h 175809"/>
                <a:gd name="connsiteX1" fmla="*/ 24071 w 124778"/>
                <a:gd name="connsiteY1" fmla="*/ 63073 h 175809"/>
                <a:gd name="connsiteX2" fmla="*/ 17521 w 124778"/>
                <a:gd name="connsiteY2" fmla="*/ 107931 h 175809"/>
                <a:gd name="connsiteX3" fmla="*/ 27190 w 124778"/>
                <a:gd name="connsiteY3" fmla="*/ 120048 h 175809"/>
                <a:gd name="connsiteX4" fmla="*/ 0 w 124778"/>
                <a:gd name="connsiteY4" fmla="*/ 175809 h 175809"/>
                <a:gd name="connsiteX5" fmla="*/ 124397 w 124778"/>
                <a:gd name="connsiteY5" fmla="*/ 154112 h 175809"/>
                <a:gd name="connsiteX6" fmla="*/ 80525 w 124778"/>
                <a:gd name="connsiteY6" fmla="*/ 118863 h 175809"/>
                <a:gd name="connsiteX7" fmla="*/ 72117 w 124778"/>
                <a:gd name="connsiteY7" fmla="*/ 89440 h 175809"/>
                <a:gd name="connsiteX8" fmla="*/ 124778 w 124778"/>
                <a:gd name="connsiteY8" fmla="*/ 53830 h 175809"/>
                <a:gd name="connsiteX9" fmla="*/ 13653 w 124778"/>
                <a:gd name="connsiteY9" fmla="*/ 0 h 175809"/>
                <a:gd name="connsiteX0" fmla="*/ 13653 w 124778"/>
                <a:gd name="connsiteY0" fmla="*/ 0 h 175809"/>
                <a:gd name="connsiteX1" fmla="*/ 24071 w 124778"/>
                <a:gd name="connsiteY1" fmla="*/ 63073 h 175809"/>
                <a:gd name="connsiteX2" fmla="*/ 40037 w 124778"/>
                <a:gd name="connsiteY2" fmla="*/ 106093 h 175809"/>
                <a:gd name="connsiteX3" fmla="*/ 27190 w 124778"/>
                <a:gd name="connsiteY3" fmla="*/ 120048 h 175809"/>
                <a:gd name="connsiteX4" fmla="*/ 0 w 124778"/>
                <a:gd name="connsiteY4" fmla="*/ 175809 h 175809"/>
                <a:gd name="connsiteX5" fmla="*/ 124397 w 124778"/>
                <a:gd name="connsiteY5" fmla="*/ 154112 h 175809"/>
                <a:gd name="connsiteX6" fmla="*/ 80525 w 124778"/>
                <a:gd name="connsiteY6" fmla="*/ 118863 h 175809"/>
                <a:gd name="connsiteX7" fmla="*/ 72117 w 124778"/>
                <a:gd name="connsiteY7" fmla="*/ 89440 h 175809"/>
                <a:gd name="connsiteX8" fmla="*/ 124778 w 124778"/>
                <a:gd name="connsiteY8" fmla="*/ 53830 h 175809"/>
                <a:gd name="connsiteX9" fmla="*/ 13653 w 124778"/>
                <a:gd name="connsiteY9" fmla="*/ 0 h 175809"/>
                <a:gd name="connsiteX0" fmla="*/ 13653 w 124778"/>
                <a:gd name="connsiteY0" fmla="*/ 0 h 175809"/>
                <a:gd name="connsiteX1" fmla="*/ 37335 w 124778"/>
                <a:gd name="connsiteY1" fmla="*/ 58968 h 175809"/>
                <a:gd name="connsiteX2" fmla="*/ 40037 w 124778"/>
                <a:gd name="connsiteY2" fmla="*/ 106093 h 175809"/>
                <a:gd name="connsiteX3" fmla="*/ 27190 w 124778"/>
                <a:gd name="connsiteY3" fmla="*/ 120048 h 175809"/>
                <a:gd name="connsiteX4" fmla="*/ 0 w 124778"/>
                <a:gd name="connsiteY4" fmla="*/ 175809 h 175809"/>
                <a:gd name="connsiteX5" fmla="*/ 124397 w 124778"/>
                <a:gd name="connsiteY5" fmla="*/ 154112 h 175809"/>
                <a:gd name="connsiteX6" fmla="*/ 80525 w 124778"/>
                <a:gd name="connsiteY6" fmla="*/ 118863 h 175809"/>
                <a:gd name="connsiteX7" fmla="*/ 72117 w 124778"/>
                <a:gd name="connsiteY7" fmla="*/ 89440 h 175809"/>
                <a:gd name="connsiteX8" fmla="*/ 124778 w 124778"/>
                <a:gd name="connsiteY8" fmla="*/ 53830 h 175809"/>
                <a:gd name="connsiteX9" fmla="*/ 13653 w 124778"/>
                <a:gd name="connsiteY9" fmla="*/ 0 h 175809"/>
                <a:gd name="connsiteX0" fmla="*/ 13653 w 124778"/>
                <a:gd name="connsiteY0" fmla="*/ 0 h 175809"/>
                <a:gd name="connsiteX1" fmla="*/ 37335 w 124778"/>
                <a:gd name="connsiteY1" fmla="*/ 58968 h 175809"/>
                <a:gd name="connsiteX2" fmla="*/ 30740 w 124778"/>
                <a:gd name="connsiteY2" fmla="*/ 94008 h 175809"/>
                <a:gd name="connsiteX3" fmla="*/ 27190 w 124778"/>
                <a:gd name="connsiteY3" fmla="*/ 120048 h 175809"/>
                <a:gd name="connsiteX4" fmla="*/ 0 w 124778"/>
                <a:gd name="connsiteY4" fmla="*/ 175809 h 175809"/>
                <a:gd name="connsiteX5" fmla="*/ 124397 w 124778"/>
                <a:gd name="connsiteY5" fmla="*/ 154112 h 175809"/>
                <a:gd name="connsiteX6" fmla="*/ 80525 w 124778"/>
                <a:gd name="connsiteY6" fmla="*/ 118863 h 175809"/>
                <a:gd name="connsiteX7" fmla="*/ 72117 w 124778"/>
                <a:gd name="connsiteY7" fmla="*/ 89440 h 175809"/>
                <a:gd name="connsiteX8" fmla="*/ 124778 w 124778"/>
                <a:gd name="connsiteY8" fmla="*/ 53830 h 175809"/>
                <a:gd name="connsiteX9" fmla="*/ 13653 w 124778"/>
                <a:gd name="connsiteY9" fmla="*/ 0 h 175809"/>
                <a:gd name="connsiteX0" fmla="*/ 13653 w 124778"/>
                <a:gd name="connsiteY0" fmla="*/ 0 h 175809"/>
                <a:gd name="connsiteX1" fmla="*/ 37335 w 124778"/>
                <a:gd name="connsiteY1" fmla="*/ 58968 h 175809"/>
                <a:gd name="connsiteX2" fmla="*/ 30740 w 124778"/>
                <a:gd name="connsiteY2" fmla="*/ 94008 h 175809"/>
                <a:gd name="connsiteX3" fmla="*/ 28462 w 124778"/>
                <a:gd name="connsiteY3" fmla="*/ 144877 h 175809"/>
                <a:gd name="connsiteX4" fmla="*/ 0 w 124778"/>
                <a:gd name="connsiteY4" fmla="*/ 175809 h 175809"/>
                <a:gd name="connsiteX5" fmla="*/ 124397 w 124778"/>
                <a:gd name="connsiteY5" fmla="*/ 154112 h 175809"/>
                <a:gd name="connsiteX6" fmla="*/ 80525 w 124778"/>
                <a:gd name="connsiteY6" fmla="*/ 118863 h 175809"/>
                <a:gd name="connsiteX7" fmla="*/ 72117 w 124778"/>
                <a:gd name="connsiteY7" fmla="*/ 89440 h 175809"/>
                <a:gd name="connsiteX8" fmla="*/ 124778 w 124778"/>
                <a:gd name="connsiteY8" fmla="*/ 53830 h 175809"/>
                <a:gd name="connsiteX9" fmla="*/ 13653 w 124778"/>
                <a:gd name="connsiteY9" fmla="*/ 0 h 175809"/>
                <a:gd name="connsiteX0" fmla="*/ 8415 w 119540"/>
                <a:gd name="connsiteY0" fmla="*/ 0 h 184448"/>
                <a:gd name="connsiteX1" fmla="*/ 32097 w 119540"/>
                <a:gd name="connsiteY1" fmla="*/ 58968 h 184448"/>
                <a:gd name="connsiteX2" fmla="*/ 25502 w 119540"/>
                <a:gd name="connsiteY2" fmla="*/ 94008 h 184448"/>
                <a:gd name="connsiteX3" fmla="*/ 23224 w 119540"/>
                <a:gd name="connsiteY3" fmla="*/ 144877 h 184448"/>
                <a:gd name="connsiteX4" fmla="*/ 0 w 119540"/>
                <a:gd name="connsiteY4" fmla="*/ 184448 h 184448"/>
                <a:gd name="connsiteX5" fmla="*/ 119159 w 119540"/>
                <a:gd name="connsiteY5" fmla="*/ 154112 h 184448"/>
                <a:gd name="connsiteX6" fmla="*/ 75287 w 119540"/>
                <a:gd name="connsiteY6" fmla="*/ 118863 h 184448"/>
                <a:gd name="connsiteX7" fmla="*/ 66879 w 119540"/>
                <a:gd name="connsiteY7" fmla="*/ 89440 h 184448"/>
                <a:gd name="connsiteX8" fmla="*/ 119540 w 119540"/>
                <a:gd name="connsiteY8" fmla="*/ 53830 h 184448"/>
                <a:gd name="connsiteX9" fmla="*/ 8415 w 119540"/>
                <a:gd name="connsiteY9" fmla="*/ 0 h 184448"/>
                <a:gd name="connsiteX0" fmla="*/ 8415 w 119540"/>
                <a:gd name="connsiteY0" fmla="*/ 0 h 184448"/>
                <a:gd name="connsiteX1" fmla="*/ 32097 w 119540"/>
                <a:gd name="connsiteY1" fmla="*/ 58968 h 184448"/>
                <a:gd name="connsiteX2" fmla="*/ 25502 w 119540"/>
                <a:gd name="connsiteY2" fmla="*/ 94008 h 184448"/>
                <a:gd name="connsiteX3" fmla="*/ 23224 w 119540"/>
                <a:gd name="connsiteY3" fmla="*/ 144877 h 184448"/>
                <a:gd name="connsiteX4" fmla="*/ 0 w 119540"/>
                <a:gd name="connsiteY4" fmla="*/ 184448 h 184448"/>
                <a:gd name="connsiteX5" fmla="*/ 119159 w 119540"/>
                <a:gd name="connsiteY5" fmla="*/ 154112 h 184448"/>
                <a:gd name="connsiteX6" fmla="*/ 86852 w 119540"/>
                <a:gd name="connsiteY6" fmla="*/ 121697 h 184448"/>
                <a:gd name="connsiteX7" fmla="*/ 66879 w 119540"/>
                <a:gd name="connsiteY7" fmla="*/ 89440 h 184448"/>
                <a:gd name="connsiteX8" fmla="*/ 119540 w 119540"/>
                <a:gd name="connsiteY8" fmla="*/ 53830 h 184448"/>
                <a:gd name="connsiteX9" fmla="*/ 8415 w 119540"/>
                <a:gd name="connsiteY9" fmla="*/ 0 h 184448"/>
                <a:gd name="connsiteX0" fmla="*/ 8415 w 124166"/>
                <a:gd name="connsiteY0" fmla="*/ 0 h 184448"/>
                <a:gd name="connsiteX1" fmla="*/ 32097 w 124166"/>
                <a:gd name="connsiteY1" fmla="*/ 58968 h 184448"/>
                <a:gd name="connsiteX2" fmla="*/ 25502 w 124166"/>
                <a:gd name="connsiteY2" fmla="*/ 94008 h 184448"/>
                <a:gd name="connsiteX3" fmla="*/ 23224 w 124166"/>
                <a:gd name="connsiteY3" fmla="*/ 144877 h 184448"/>
                <a:gd name="connsiteX4" fmla="*/ 0 w 124166"/>
                <a:gd name="connsiteY4" fmla="*/ 184448 h 184448"/>
                <a:gd name="connsiteX5" fmla="*/ 119159 w 124166"/>
                <a:gd name="connsiteY5" fmla="*/ 154112 h 184448"/>
                <a:gd name="connsiteX6" fmla="*/ 86852 w 124166"/>
                <a:gd name="connsiteY6" fmla="*/ 121697 h 184448"/>
                <a:gd name="connsiteX7" fmla="*/ 66879 w 124166"/>
                <a:gd name="connsiteY7" fmla="*/ 89440 h 184448"/>
                <a:gd name="connsiteX8" fmla="*/ 124166 w 124166"/>
                <a:gd name="connsiteY8" fmla="*/ 54963 h 184448"/>
                <a:gd name="connsiteX9" fmla="*/ 8415 w 124166"/>
                <a:gd name="connsiteY9" fmla="*/ 0 h 184448"/>
                <a:gd name="connsiteX0" fmla="*/ 8415 w 124166"/>
                <a:gd name="connsiteY0" fmla="*/ 0 h 184448"/>
                <a:gd name="connsiteX1" fmla="*/ 32097 w 124166"/>
                <a:gd name="connsiteY1" fmla="*/ 58968 h 184448"/>
                <a:gd name="connsiteX2" fmla="*/ 25502 w 124166"/>
                <a:gd name="connsiteY2" fmla="*/ 94008 h 184448"/>
                <a:gd name="connsiteX3" fmla="*/ 17464 w 124166"/>
                <a:gd name="connsiteY3" fmla="*/ 148369 h 184448"/>
                <a:gd name="connsiteX4" fmla="*/ 0 w 124166"/>
                <a:gd name="connsiteY4" fmla="*/ 184448 h 184448"/>
                <a:gd name="connsiteX5" fmla="*/ 119159 w 124166"/>
                <a:gd name="connsiteY5" fmla="*/ 154112 h 184448"/>
                <a:gd name="connsiteX6" fmla="*/ 86852 w 124166"/>
                <a:gd name="connsiteY6" fmla="*/ 121697 h 184448"/>
                <a:gd name="connsiteX7" fmla="*/ 66879 w 124166"/>
                <a:gd name="connsiteY7" fmla="*/ 89440 h 184448"/>
                <a:gd name="connsiteX8" fmla="*/ 124166 w 124166"/>
                <a:gd name="connsiteY8" fmla="*/ 54963 h 184448"/>
                <a:gd name="connsiteX9" fmla="*/ 8415 w 124166"/>
                <a:gd name="connsiteY9" fmla="*/ 0 h 184448"/>
                <a:gd name="connsiteX0" fmla="*/ 21863 w 124166"/>
                <a:gd name="connsiteY0" fmla="*/ 0 h 149282"/>
                <a:gd name="connsiteX1" fmla="*/ 32097 w 124166"/>
                <a:gd name="connsiteY1" fmla="*/ 23802 h 149282"/>
                <a:gd name="connsiteX2" fmla="*/ 25502 w 124166"/>
                <a:gd name="connsiteY2" fmla="*/ 58842 h 149282"/>
                <a:gd name="connsiteX3" fmla="*/ 17464 w 124166"/>
                <a:gd name="connsiteY3" fmla="*/ 113203 h 149282"/>
                <a:gd name="connsiteX4" fmla="*/ 0 w 124166"/>
                <a:gd name="connsiteY4" fmla="*/ 149282 h 149282"/>
                <a:gd name="connsiteX5" fmla="*/ 119159 w 124166"/>
                <a:gd name="connsiteY5" fmla="*/ 118946 h 149282"/>
                <a:gd name="connsiteX6" fmla="*/ 86852 w 124166"/>
                <a:gd name="connsiteY6" fmla="*/ 86531 h 149282"/>
                <a:gd name="connsiteX7" fmla="*/ 66879 w 124166"/>
                <a:gd name="connsiteY7" fmla="*/ 54274 h 149282"/>
                <a:gd name="connsiteX8" fmla="*/ 124166 w 124166"/>
                <a:gd name="connsiteY8" fmla="*/ 19797 h 149282"/>
                <a:gd name="connsiteX9" fmla="*/ 21863 w 124166"/>
                <a:gd name="connsiteY9" fmla="*/ 0 h 149282"/>
                <a:gd name="connsiteX0" fmla="*/ 11050 w 113353"/>
                <a:gd name="connsiteY0" fmla="*/ 0 h 118946"/>
                <a:gd name="connsiteX1" fmla="*/ 21284 w 113353"/>
                <a:gd name="connsiteY1" fmla="*/ 23802 h 118946"/>
                <a:gd name="connsiteX2" fmla="*/ 14689 w 113353"/>
                <a:gd name="connsiteY2" fmla="*/ 58842 h 118946"/>
                <a:gd name="connsiteX3" fmla="*/ 6651 w 113353"/>
                <a:gd name="connsiteY3" fmla="*/ 113203 h 118946"/>
                <a:gd name="connsiteX4" fmla="*/ 0 w 113353"/>
                <a:gd name="connsiteY4" fmla="*/ 115156 h 118946"/>
                <a:gd name="connsiteX5" fmla="*/ 108346 w 113353"/>
                <a:gd name="connsiteY5" fmla="*/ 118946 h 118946"/>
                <a:gd name="connsiteX6" fmla="*/ 76039 w 113353"/>
                <a:gd name="connsiteY6" fmla="*/ 86531 h 118946"/>
                <a:gd name="connsiteX7" fmla="*/ 56066 w 113353"/>
                <a:gd name="connsiteY7" fmla="*/ 54274 h 118946"/>
                <a:gd name="connsiteX8" fmla="*/ 113353 w 113353"/>
                <a:gd name="connsiteY8" fmla="*/ 19797 h 118946"/>
                <a:gd name="connsiteX9" fmla="*/ 11050 w 113353"/>
                <a:gd name="connsiteY9" fmla="*/ 0 h 118946"/>
                <a:gd name="connsiteX0" fmla="*/ 4399 w 106702"/>
                <a:gd name="connsiteY0" fmla="*/ 0 h 118946"/>
                <a:gd name="connsiteX1" fmla="*/ 14633 w 106702"/>
                <a:gd name="connsiteY1" fmla="*/ 23802 h 118946"/>
                <a:gd name="connsiteX2" fmla="*/ 8038 w 106702"/>
                <a:gd name="connsiteY2" fmla="*/ 58842 h 118946"/>
                <a:gd name="connsiteX3" fmla="*/ 0 w 106702"/>
                <a:gd name="connsiteY3" fmla="*/ 113203 h 118946"/>
                <a:gd name="connsiteX4" fmla="*/ 241 w 106702"/>
                <a:gd name="connsiteY4" fmla="*/ 107038 h 118946"/>
                <a:gd name="connsiteX5" fmla="*/ 101695 w 106702"/>
                <a:gd name="connsiteY5" fmla="*/ 118946 h 118946"/>
                <a:gd name="connsiteX6" fmla="*/ 69388 w 106702"/>
                <a:gd name="connsiteY6" fmla="*/ 86531 h 118946"/>
                <a:gd name="connsiteX7" fmla="*/ 49415 w 106702"/>
                <a:gd name="connsiteY7" fmla="*/ 54274 h 118946"/>
                <a:gd name="connsiteX8" fmla="*/ 106702 w 106702"/>
                <a:gd name="connsiteY8" fmla="*/ 19797 h 118946"/>
                <a:gd name="connsiteX9" fmla="*/ 4399 w 106702"/>
                <a:gd name="connsiteY9" fmla="*/ 0 h 118946"/>
                <a:gd name="connsiteX0" fmla="*/ 7325 w 106702"/>
                <a:gd name="connsiteY0" fmla="*/ 0 h 110874"/>
                <a:gd name="connsiteX1" fmla="*/ 14633 w 106702"/>
                <a:gd name="connsiteY1" fmla="*/ 15730 h 110874"/>
                <a:gd name="connsiteX2" fmla="*/ 8038 w 106702"/>
                <a:gd name="connsiteY2" fmla="*/ 50770 h 110874"/>
                <a:gd name="connsiteX3" fmla="*/ 0 w 106702"/>
                <a:gd name="connsiteY3" fmla="*/ 105131 h 110874"/>
                <a:gd name="connsiteX4" fmla="*/ 241 w 106702"/>
                <a:gd name="connsiteY4" fmla="*/ 98966 h 110874"/>
                <a:gd name="connsiteX5" fmla="*/ 101695 w 106702"/>
                <a:gd name="connsiteY5" fmla="*/ 110874 h 110874"/>
                <a:gd name="connsiteX6" fmla="*/ 69388 w 106702"/>
                <a:gd name="connsiteY6" fmla="*/ 78459 h 110874"/>
                <a:gd name="connsiteX7" fmla="*/ 49415 w 106702"/>
                <a:gd name="connsiteY7" fmla="*/ 46202 h 110874"/>
                <a:gd name="connsiteX8" fmla="*/ 106702 w 106702"/>
                <a:gd name="connsiteY8" fmla="*/ 11725 h 110874"/>
                <a:gd name="connsiteX9" fmla="*/ 7325 w 106702"/>
                <a:gd name="connsiteY9" fmla="*/ 0 h 110874"/>
                <a:gd name="connsiteX0" fmla="*/ 7325 w 106702"/>
                <a:gd name="connsiteY0" fmla="*/ 0 h 110874"/>
                <a:gd name="connsiteX1" fmla="*/ 12366 w 106702"/>
                <a:gd name="connsiteY1" fmla="*/ 24981 h 110874"/>
                <a:gd name="connsiteX2" fmla="*/ 8038 w 106702"/>
                <a:gd name="connsiteY2" fmla="*/ 50770 h 110874"/>
                <a:gd name="connsiteX3" fmla="*/ 0 w 106702"/>
                <a:gd name="connsiteY3" fmla="*/ 105131 h 110874"/>
                <a:gd name="connsiteX4" fmla="*/ 241 w 106702"/>
                <a:gd name="connsiteY4" fmla="*/ 98966 h 110874"/>
                <a:gd name="connsiteX5" fmla="*/ 101695 w 106702"/>
                <a:gd name="connsiteY5" fmla="*/ 110874 h 110874"/>
                <a:gd name="connsiteX6" fmla="*/ 69388 w 106702"/>
                <a:gd name="connsiteY6" fmla="*/ 78459 h 110874"/>
                <a:gd name="connsiteX7" fmla="*/ 49415 w 106702"/>
                <a:gd name="connsiteY7" fmla="*/ 46202 h 110874"/>
                <a:gd name="connsiteX8" fmla="*/ 106702 w 106702"/>
                <a:gd name="connsiteY8" fmla="*/ 11725 h 110874"/>
                <a:gd name="connsiteX9" fmla="*/ 7325 w 106702"/>
                <a:gd name="connsiteY9" fmla="*/ 0 h 110874"/>
                <a:gd name="connsiteX0" fmla="*/ 7325 w 106702"/>
                <a:gd name="connsiteY0" fmla="*/ 0 h 110874"/>
                <a:gd name="connsiteX1" fmla="*/ 12366 w 106702"/>
                <a:gd name="connsiteY1" fmla="*/ 24981 h 110874"/>
                <a:gd name="connsiteX2" fmla="*/ 8038 w 106702"/>
                <a:gd name="connsiteY2" fmla="*/ 50770 h 110874"/>
                <a:gd name="connsiteX3" fmla="*/ 0 w 106702"/>
                <a:gd name="connsiteY3" fmla="*/ 105131 h 110874"/>
                <a:gd name="connsiteX4" fmla="*/ 241 w 106702"/>
                <a:gd name="connsiteY4" fmla="*/ 98966 h 110874"/>
                <a:gd name="connsiteX5" fmla="*/ 101695 w 106702"/>
                <a:gd name="connsiteY5" fmla="*/ 110874 h 110874"/>
                <a:gd name="connsiteX6" fmla="*/ 69388 w 106702"/>
                <a:gd name="connsiteY6" fmla="*/ 78459 h 110874"/>
                <a:gd name="connsiteX7" fmla="*/ 54608 w 106702"/>
                <a:gd name="connsiteY7" fmla="*/ 45022 h 110874"/>
                <a:gd name="connsiteX8" fmla="*/ 106702 w 106702"/>
                <a:gd name="connsiteY8" fmla="*/ 11725 h 110874"/>
                <a:gd name="connsiteX9" fmla="*/ 7325 w 106702"/>
                <a:gd name="connsiteY9" fmla="*/ 0 h 11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02" h="110874">
                  <a:moveTo>
                    <a:pt x="7325" y="0"/>
                  </a:moveTo>
                  <a:lnTo>
                    <a:pt x="12366" y="24981"/>
                  </a:lnTo>
                  <a:cubicBezTo>
                    <a:pt x="9200" y="33560"/>
                    <a:pt x="11204" y="42191"/>
                    <a:pt x="8038" y="50770"/>
                  </a:cubicBezTo>
                  <a:lnTo>
                    <a:pt x="0" y="105131"/>
                  </a:lnTo>
                  <a:cubicBezTo>
                    <a:pt x="80" y="103076"/>
                    <a:pt x="161" y="101021"/>
                    <a:pt x="241" y="98966"/>
                  </a:cubicBezTo>
                  <a:lnTo>
                    <a:pt x="101695" y="110874"/>
                  </a:lnTo>
                  <a:lnTo>
                    <a:pt x="69388" y="78459"/>
                  </a:lnTo>
                  <a:lnTo>
                    <a:pt x="54608" y="45022"/>
                  </a:lnTo>
                  <a:lnTo>
                    <a:pt x="106702" y="11725"/>
                  </a:lnTo>
                  <a:lnTo>
                    <a:pt x="7325"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7" name="Forme libre 6"/>
            <p:cNvSpPr/>
            <p:nvPr/>
          </p:nvSpPr>
          <p:spPr>
            <a:xfrm>
              <a:off x="1409700" y="4052888"/>
              <a:ext cx="295275" cy="197643"/>
            </a:xfrm>
            <a:custGeom>
              <a:avLst/>
              <a:gdLst>
                <a:gd name="connsiteX0" fmla="*/ 128588 w 295275"/>
                <a:gd name="connsiteY0" fmla="*/ 197643 h 197643"/>
                <a:gd name="connsiteX1" fmla="*/ 30956 w 295275"/>
                <a:gd name="connsiteY1" fmla="*/ 192881 h 197643"/>
                <a:gd name="connsiteX2" fmla="*/ 78581 w 295275"/>
                <a:gd name="connsiteY2" fmla="*/ 150018 h 197643"/>
                <a:gd name="connsiteX3" fmla="*/ 78581 w 295275"/>
                <a:gd name="connsiteY3" fmla="*/ 121443 h 197643"/>
                <a:gd name="connsiteX4" fmla="*/ 61913 w 295275"/>
                <a:gd name="connsiteY4" fmla="*/ 90487 h 197643"/>
                <a:gd name="connsiteX5" fmla="*/ 23813 w 295275"/>
                <a:gd name="connsiteY5" fmla="*/ 90487 h 197643"/>
                <a:gd name="connsiteX6" fmla="*/ 0 w 295275"/>
                <a:gd name="connsiteY6" fmla="*/ 116681 h 197643"/>
                <a:gd name="connsiteX7" fmla="*/ 0 w 295275"/>
                <a:gd name="connsiteY7" fmla="*/ 19050 h 197643"/>
                <a:gd name="connsiteX8" fmla="*/ 83344 w 295275"/>
                <a:gd name="connsiteY8" fmla="*/ 23812 h 197643"/>
                <a:gd name="connsiteX9" fmla="*/ 166688 w 295275"/>
                <a:gd name="connsiteY9" fmla="*/ 19050 h 197643"/>
                <a:gd name="connsiteX10" fmla="*/ 238125 w 295275"/>
                <a:gd name="connsiteY10" fmla="*/ 11906 h 197643"/>
                <a:gd name="connsiteX11" fmla="*/ 295275 w 295275"/>
                <a:gd name="connsiteY11" fmla="*/ 0 h 197643"/>
                <a:gd name="connsiteX12" fmla="*/ 292894 w 295275"/>
                <a:gd name="connsiteY12" fmla="*/ 88106 h 197643"/>
                <a:gd name="connsiteX13" fmla="*/ 257175 w 295275"/>
                <a:gd name="connsiteY13" fmla="*/ 69056 h 197643"/>
                <a:gd name="connsiteX14" fmla="*/ 197644 w 295275"/>
                <a:gd name="connsiteY14" fmla="*/ 50006 h 197643"/>
                <a:gd name="connsiteX15" fmla="*/ 154781 w 295275"/>
                <a:gd name="connsiteY15" fmla="*/ 73818 h 197643"/>
                <a:gd name="connsiteX16" fmla="*/ 142875 w 295275"/>
                <a:gd name="connsiteY16" fmla="*/ 114300 h 197643"/>
                <a:gd name="connsiteX17" fmla="*/ 128588 w 295275"/>
                <a:gd name="connsiteY17" fmla="*/ 197643 h 197643"/>
                <a:gd name="connsiteX0" fmla="*/ 128588 w 295275"/>
                <a:gd name="connsiteY0" fmla="*/ 197643 h 197643"/>
                <a:gd name="connsiteX1" fmla="*/ 30956 w 295275"/>
                <a:gd name="connsiteY1" fmla="*/ 192881 h 197643"/>
                <a:gd name="connsiteX2" fmla="*/ 78581 w 295275"/>
                <a:gd name="connsiteY2" fmla="*/ 150018 h 197643"/>
                <a:gd name="connsiteX3" fmla="*/ 78581 w 295275"/>
                <a:gd name="connsiteY3" fmla="*/ 121443 h 197643"/>
                <a:gd name="connsiteX4" fmla="*/ 61913 w 295275"/>
                <a:gd name="connsiteY4" fmla="*/ 90487 h 197643"/>
                <a:gd name="connsiteX5" fmla="*/ 23813 w 295275"/>
                <a:gd name="connsiteY5" fmla="*/ 90487 h 197643"/>
                <a:gd name="connsiteX6" fmla="*/ 0 w 295275"/>
                <a:gd name="connsiteY6" fmla="*/ 116681 h 197643"/>
                <a:gd name="connsiteX7" fmla="*/ 0 w 295275"/>
                <a:gd name="connsiteY7" fmla="*/ 19050 h 197643"/>
                <a:gd name="connsiteX8" fmla="*/ 83344 w 295275"/>
                <a:gd name="connsiteY8" fmla="*/ 23812 h 197643"/>
                <a:gd name="connsiteX9" fmla="*/ 166688 w 295275"/>
                <a:gd name="connsiteY9" fmla="*/ 19050 h 197643"/>
                <a:gd name="connsiteX10" fmla="*/ 238125 w 295275"/>
                <a:gd name="connsiteY10" fmla="*/ 11906 h 197643"/>
                <a:gd name="connsiteX11" fmla="*/ 295275 w 295275"/>
                <a:gd name="connsiteY11" fmla="*/ 0 h 197643"/>
                <a:gd name="connsiteX12" fmla="*/ 292894 w 295275"/>
                <a:gd name="connsiteY12" fmla="*/ 88106 h 197643"/>
                <a:gd name="connsiteX13" fmla="*/ 257175 w 295275"/>
                <a:gd name="connsiteY13" fmla="*/ 69056 h 197643"/>
                <a:gd name="connsiteX14" fmla="*/ 197644 w 295275"/>
                <a:gd name="connsiteY14" fmla="*/ 50006 h 197643"/>
                <a:gd name="connsiteX15" fmla="*/ 166687 w 295275"/>
                <a:gd name="connsiteY15" fmla="*/ 73818 h 197643"/>
                <a:gd name="connsiteX16" fmla="*/ 142875 w 295275"/>
                <a:gd name="connsiteY16" fmla="*/ 114300 h 197643"/>
                <a:gd name="connsiteX17" fmla="*/ 128588 w 295275"/>
                <a:gd name="connsiteY17" fmla="*/ 197643 h 197643"/>
                <a:gd name="connsiteX0" fmla="*/ 128588 w 295275"/>
                <a:gd name="connsiteY0" fmla="*/ 197643 h 197643"/>
                <a:gd name="connsiteX1" fmla="*/ 30956 w 295275"/>
                <a:gd name="connsiteY1" fmla="*/ 192881 h 197643"/>
                <a:gd name="connsiteX2" fmla="*/ 78581 w 295275"/>
                <a:gd name="connsiteY2" fmla="*/ 150018 h 197643"/>
                <a:gd name="connsiteX3" fmla="*/ 78581 w 295275"/>
                <a:gd name="connsiteY3" fmla="*/ 121443 h 197643"/>
                <a:gd name="connsiteX4" fmla="*/ 61913 w 295275"/>
                <a:gd name="connsiteY4" fmla="*/ 90487 h 197643"/>
                <a:gd name="connsiteX5" fmla="*/ 23813 w 295275"/>
                <a:gd name="connsiteY5" fmla="*/ 90487 h 197643"/>
                <a:gd name="connsiteX6" fmla="*/ 0 w 295275"/>
                <a:gd name="connsiteY6" fmla="*/ 116681 h 197643"/>
                <a:gd name="connsiteX7" fmla="*/ 0 w 295275"/>
                <a:gd name="connsiteY7" fmla="*/ 19050 h 197643"/>
                <a:gd name="connsiteX8" fmla="*/ 83344 w 295275"/>
                <a:gd name="connsiteY8" fmla="*/ 23812 h 197643"/>
                <a:gd name="connsiteX9" fmla="*/ 166688 w 295275"/>
                <a:gd name="connsiteY9" fmla="*/ 19050 h 197643"/>
                <a:gd name="connsiteX10" fmla="*/ 238125 w 295275"/>
                <a:gd name="connsiteY10" fmla="*/ 11906 h 197643"/>
                <a:gd name="connsiteX11" fmla="*/ 295275 w 295275"/>
                <a:gd name="connsiteY11" fmla="*/ 0 h 197643"/>
                <a:gd name="connsiteX12" fmla="*/ 292894 w 295275"/>
                <a:gd name="connsiteY12" fmla="*/ 88106 h 197643"/>
                <a:gd name="connsiteX13" fmla="*/ 257175 w 295275"/>
                <a:gd name="connsiteY13" fmla="*/ 69056 h 197643"/>
                <a:gd name="connsiteX14" fmla="*/ 207169 w 295275"/>
                <a:gd name="connsiteY14" fmla="*/ 54768 h 197643"/>
                <a:gd name="connsiteX15" fmla="*/ 166687 w 295275"/>
                <a:gd name="connsiteY15" fmla="*/ 73818 h 197643"/>
                <a:gd name="connsiteX16" fmla="*/ 142875 w 295275"/>
                <a:gd name="connsiteY16" fmla="*/ 114300 h 197643"/>
                <a:gd name="connsiteX17" fmla="*/ 128588 w 295275"/>
                <a:gd name="connsiteY17" fmla="*/ 197643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197643">
                  <a:moveTo>
                    <a:pt x="128588" y="197643"/>
                  </a:moveTo>
                  <a:lnTo>
                    <a:pt x="30956" y="192881"/>
                  </a:lnTo>
                  <a:lnTo>
                    <a:pt x="78581" y="150018"/>
                  </a:lnTo>
                  <a:lnTo>
                    <a:pt x="78581" y="121443"/>
                  </a:lnTo>
                  <a:lnTo>
                    <a:pt x="61913" y="90487"/>
                  </a:lnTo>
                  <a:lnTo>
                    <a:pt x="23813" y="90487"/>
                  </a:lnTo>
                  <a:lnTo>
                    <a:pt x="0" y="116681"/>
                  </a:lnTo>
                  <a:lnTo>
                    <a:pt x="0" y="19050"/>
                  </a:lnTo>
                  <a:lnTo>
                    <a:pt x="83344" y="23812"/>
                  </a:lnTo>
                  <a:lnTo>
                    <a:pt x="166688" y="19050"/>
                  </a:lnTo>
                  <a:lnTo>
                    <a:pt x="238125" y="11906"/>
                  </a:lnTo>
                  <a:lnTo>
                    <a:pt x="295275" y="0"/>
                  </a:lnTo>
                  <a:cubicBezTo>
                    <a:pt x="294481" y="29369"/>
                    <a:pt x="293688" y="58737"/>
                    <a:pt x="292894" y="88106"/>
                  </a:cubicBezTo>
                  <a:lnTo>
                    <a:pt x="257175" y="69056"/>
                  </a:lnTo>
                  <a:lnTo>
                    <a:pt x="207169" y="54768"/>
                  </a:lnTo>
                  <a:lnTo>
                    <a:pt x="166687" y="73818"/>
                  </a:lnTo>
                  <a:lnTo>
                    <a:pt x="142875" y="114300"/>
                  </a:lnTo>
                  <a:lnTo>
                    <a:pt x="128588" y="19764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Forme libre 7"/>
            <p:cNvSpPr/>
            <p:nvPr/>
          </p:nvSpPr>
          <p:spPr>
            <a:xfrm>
              <a:off x="2631281" y="3993356"/>
              <a:ext cx="895350" cy="314325"/>
            </a:xfrm>
            <a:custGeom>
              <a:avLst/>
              <a:gdLst>
                <a:gd name="connsiteX0" fmla="*/ 597694 w 895350"/>
                <a:gd name="connsiteY0" fmla="*/ 307182 h 314325"/>
                <a:gd name="connsiteX1" fmla="*/ 521494 w 895350"/>
                <a:gd name="connsiteY1" fmla="*/ 314325 h 314325"/>
                <a:gd name="connsiteX2" fmla="*/ 547688 w 895350"/>
                <a:gd name="connsiteY2" fmla="*/ 269082 h 314325"/>
                <a:gd name="connsiteX3" fmla="*/ 552450 w 895350"/>
                <a:gd name="connsiteY3" fmla="*/ 209550 h 314325"/>
                <a:gd name="connsiteX4" fmla="*/ 528638 w 895350"/>
                <a:gd name="connsiteY4" fmla="*/ 159544 h 314325"/>
                <a:gd name="connsiteX5" fmla="*/ 500063 w 895350"/>
                <a:gd name="connsiteY5" fmla="*/ 119063 h 314325"/>
                <a:gd name="connsiteX6" fmla="*/ 471488 w 895350"/>
                <a:gd name="connsiteY6" fmla="*/ 102394 h 314325"/>
                <a:gd name="connsiteX7" fmla="*/ 388144 w 895350"/>
                <a:gd name="connsiteY7" fmla="*/ 100013 h 314325"/>
                <a:gd name="connsiteX8" fmla="*/ 307182 w 895350"/>
                <a:gd name="connsiteY8" fmla="*/ 97632 h 314325"/>
                <a:gd name="connsiteX9" fmla="*/ 247650 w 895350"/>
                <a:gd name="connsiteY9" fmla="*/ 109538 h 314325"/>
                <a:gd name="connsiteX10" fmla="*/ 202407 w 895350"/>
                <a:gd name="connsiteY10" fmla="*/ 116682 h 314325"/>
                <a:gd name="connsiteX11" fmla="*/ 126207 w 895350"/>
                <a:gd name="connsiteY11" fmla="*/ 119063 h 314325"/>
                <a:gd name="connsiteX12" fmla="*/ 52388 w 895350"/>
                <a:gd name="connsiteY12" fmla="*/ 128588 h 314325"/>
                <a:gd name="connsiteX13" fmla="*/ 0 w 895350"/>
                <a:gd name="connsiteY13" fmla="*/ 147638 h 314325"/>
                <a:gd name="connsiteX14" fmla="*/ 4763 w 895350"/>
                <a:gd name="connsiteY14" fmla="*/ 66675 h 314325"/>
                <a:gd name="connsiteX15" fmla="*/ 92869 w 895350"/>
                <a:gd name="connsiteY15" fmla="*/ 83344 h 314325"/>
                <a:gd name="connsiteX16" fmla="*/ 173832 w 895350"/>
                <a:gd name="connsiteY16" fmla="*/ 83344 h 314325"/>
                <a:gd name="connsiteX17" fmla="*/ 280988 w 895350"/>
                <a:gd name="connsiteY17" fmla="*/ 78582 h 314325"/>
                <a:gd name="connsiteX18" fmla="*/ 388144 w 895350"/>
                <a:gd name="connsiteY18" fmla="*/ 64294 h 314325"/>
                <a:gd name="connsiteX19" fmla="*/ 466725 w 895350"/>
                <a:gd name="connsiteY19" fmla="*/ 47625 h 314325"/>
                <a:gd name="connsiteX20" fmla="*/ 542925 w 895350"/>
                <a:gd name="connsiteY20" fmla="*/ 30957 h 314325"/>
                <a:gd name="connsiteX21" fmla="*/ 600075 w 895350"/>
                <a:gd name="connsiteY21" fmla="*/ 28575 h 314325"/>
                <a:gd name="connsiteX22" fmla="*/ 700088 w 895350"/>
                <a:gd name="connsiteY22" fmla="*/ 28575 h 314325"/>
                <a:gd name="connsiteX23" fmla="*/ 773907 w 895350"/>
                <a:gd name="connsiteY23" fmla="*/ 26194 h 314325"/>
                <a:gd name="connsiteX24" fmla="*/ 831057 w 895350"/>
                <a:gd name="connsiteY24" fmla="*/ 28575 h 314325"/>
                <a:gd name="connsiteX25" fmla="*/ 895350 w 895350"/>
                <a:gd name="connsiteY25" fmla="*/ 0 h 314325"/>
                <a:gd name="connsiteX26" fmla="*/ 885825 w 895350"/>
                <a:gd name="connsiteY26" fmla="*/ 133350 h 314325"/>
                <a:gd name="connsiteX27" fmla="*/ 838200 w 895350"/>
                <a:gd name="connsiteY27" fmla="*/ 90488 h 314325"/>
                <a:gd name="connsiteX28" fmla="*/ 792957 w 895350"/>
                <a:gd name="connsiteY28" fmla="*/ 73819 h 314325"/>
                <a:gd name="connsiteX29" fmla="*/ 711994 w 895350"/>
                <a:gd name="connsiteY29" fmla="*/ 73819 h 314325"/>
                <a:gd name="connsiteX30" fmla="*/ 650082 w 895350"/>
                <a:gd name="connsiteY30" fmla="*/ 78582 h 314325"/>
                <a:gd name="connsiteX31" fmla="*/ 600075 w 895350"/>
                <a:gd name="connsiteY31" fmla="*/ 111919 h 314325"/>
                <a:gd name="connsiteX32" fmla="*/ 585788 w 895350"/>
                <a:gd name="connsiteY32" fmla="*/ 192882 h 314325"/>
                <a:gd name="connsiteX33" fmla="*/ 578644 w 895350"/>
                <a:gd name="connsiteY33" fmla="*/ 259557 h 314325"/>
                <a:gd name="connsiteX34" fmla="*/ 597694 w 895350"/>
                <a:gd name="connsiteY34" fmla="*/ 30718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95350" h="314325">
                  <a:moveTo>
                    <a:pt x="597694" y="307182"/>
                  </a:moveTo>
                  <a:lnTo>
                    <a:pt x="521494" y="314325"/>
                  </a:lnTo>
                  <a:lnTo>
                    <a:pt x="547688" y="269082"/>
                  </a:lnTo>
                  <a:lnTo>
                    <a:pt x="552450" y="209550"/>
                  </a:lnTo>
                  <a:lnTo>
                    <a:pt x="528638" y="159544"/>
                  </a:lnTo>
                  <a:lnTo>
                    <a:pt x="500063" y="119063"/>
                  </a:lnTo>
                  <a:lnTo>
                    <a:pt x="471488" y="102394"/>
                  </a:lnTo>
                  <a:lnTo>
                    <a:pt x="388144" y="100013"/>
                  </a:lnTo>
                  <a:lnTo>
                    <a:pt x="307182" y="97632"/>
                  </a:lnTo>
                  <a:lnTo>
                    <a:pt x="247650" y="109538"/>
                  </a:lnTo>
                  <a:lnTo>
                    <a:pt x="202407" y="116682"/>
                  </a:lnTo>
                  <a:lnTo>
                    <a:pt x="126207" y="119063"/>
                  </a:lnTo>
                  <a:lnTo>
                    <a:pt x="52388" y="128588"/>
                  </a:lnTo>
                  <a:lnTo>
                    <a:pt x="0" y="147638"/>
                  </a:lnTo>
                  <a:lnTo>
                    <a:pt x="4763" y="66675"/>
                  </a:lnTo>
                  <a:lnTo>
                    <a:pt x="92869" y="83344"/>
                  </a:lnTo>
                  <a:lnTo>
                    <a:pt x="173832" y="83344"/>
                  </a:lnTo>
                  <a:lnTo>
                    <a:pt x="280988" y="78582"/>
                  </a:lnTo>
                  <a:lnTo>
                    <a:pt x="388144" y="64294"/>
                  </a:lnTo>
                  <a:lnTo>
                    <a:pt x="466725" y="47625"/>
                  </a:lnTo>
                  <a:lnTo>
                    <a:pt x="542925" y="30957"/>
                  </a:lnTo>
                  <a:lnTo>
                    <a:pt x="600075" y="28575"/>
                  </a:lnTo>
                  <a:lnTo>
                    <a:pt x="700088" y="28575"/>
                  </a:lnTo>
                  <a:lnTo>
                    <a:pt x="773907" y="26194"/>
                  </a:lnTo>
                  <a:lnTo>
                    <a:pt x="831057" y="28575"/>
                  </a:lnTo>
                  <a:lnTo>
                    <a:pt x="895350" y="0"/>
                  </a:lnTo>
                  <a:lnTo>
                    <a:pt x="885825" y="133350"/>
                  </a:lnTo>
                  <a:lnTo>
                    <a:pt x="838200" y="90488"/>
                  </a:lnTo>
                  <a:lnTo>
                    <a:pt x="792957" y="73819"/>
                  </a:lnTo>
                  <a:lnTo>
                    <a:pt x="711994" y="73819"/>
                  </a:lnTo>
                  <a:lnTo>
                    <a:pt x="650082" y="78582"/>
                  </a:lnTo>
                  <a:lnTo>
                    <a:pt x="600075" y="111919"/>
                  </a:lnTo>
                  <a:lnTo>
                    <a:pt x="585788" y="192882"/>
                  </a:lnTo>
                  <a:lnTo>
                    <a:pt x="578644" y="259557"/>
                  </a:lnTo>
                  <a:lnTo>
                    <a:pt x="597694" y="30718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orme libre 13"/>
            <p:cNvSpPr/>
            <p:nvPr/>
          </p:nvSpPr>
          <p:spPr>
            <a:xfrm>
              <a:off x="1076325" y="5424488"/>
              <a:ext cx="88107" cy="76200"/>
            </a:xfrm>
            <a:custGeom>
              <a:avLst/>
              <a:gdLst>
                <a:gd name="connsiteX0" fmla="*/ 23813 w 119063"/>
                <a:gd name="connsiteY0" fmla="*/ 0 h 76200"/>
                <a:gd name="connsiteX1" fmla="*/ 0 w 119063"/>
                <a:gd name="connsiteY1" fmla="*/ 76200 h 76200"/>
                <a:gd name="connsiteX2" fmla="*/ 80963 w 119063"/>
                <a:gd name="connsiteY2" fmla="*/ 66675 h 76200"/>
                <a:gd name="connsiteX3" fmla="*/ 119063 w 119063"/>
                <a:gd name="connsiteY3" fmla="*/ 19050 h 76200"/>
                <a:gd name="connsiteX4" fmla="*/ 23813 w 119063"/>
                <a:gd name="connsiteY4" fmla="*/ 0 h 76200"/>
                <a:gd name="connsiteX0" fmla="*/ 23813 w 119063"/>
                <a:gd name="connsiteY0" fmla="*/ 0 h 76200"/>
                <a:gd name="connsiteX1" fmla="*/ 0 w 119063"/>
                <a:gd name="connsiteY1" fmla="*/ 76200 h 76200"/>
                <a:gd name="connsiteX2" fmla="*/ 83344 w 119063"/>
                <a:gd name="connsiteY2" fmla="*/ 76200 h 76200"/>
                <a:gd name="connsiteX3" fmla="*/ 119063 w 119063"/>
                <a:gd name="connsiteY3" fmla="*/ 19050 h 76200"/>
                <a:gd name="connsiteX4" fmla="*/ 23813 w 119063"/>
                <a:gd name="connsiteY4" fmla="*/ 0 h 76200"/>
                <a:gd name="connsiteX0" fmla="*/ 23813 w 97632"/>
                <a:gd name="connsiteY0" fmla="*/ 0 h 76200"/>
                <a:gd name="connsiteX1" fmla="*/ 0 w 97632"/>
                <a:gd name="connsiteY1" fmla="*/ 76200 h 76200"/>
                <a:gd name="connsiteX2" fmla="*/ 83344 w 97632"/>
                <a:gd name="connsiteY2" fmla="*/ 76200 h 76200"/>
                <a:gd name="connsiteX3" fmla="*/ 97632 w 97632"/>
                <a:gd name="connsiteY3" fmla="*/ 14288 h 76200"/>
                <a:gd name="connsiteX4" fmla="*/ 23813 w 97632"/>
                <a:gd name="connsiteY4" fmla="*/ 0 h 76200"/>
                <a:gd name="connsiteX0" fmla="*/ 14288 w 88107"/>
                <a:gd name="connsiteY0" fmla="*/ 0 h 76200"/>
                <a:gd name="connsiteX1" fmla="*/ 0 w 88107"/>
                <a:gd name="connsiteY1" fmla="*/ 76200 h 76200"/>
                <a:gd name="connsiteX2" fmla="*/ 73819 w 88107"/>
                <a:gd name="connsiteY2" fmla="*/ 76200 h 76200"/>
                <a:gd name="connsiteX3" fmla="*/ 88107 w 88107"/>
                <a:gd name="connsiteY3" fmla="*/ 14288 h 76200"/>
                <a:gd name="connsiteX4" fmla="*/ 14288 w 88107"/>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76200">
                  <a:moveTo>
                    <a:pt x="14288" y="0"/>
                  </a:moveTo>
                  <a:lnTo>
                    <a:pt x="0" y="76200"/>
                  </a:lnTo>
                  <a:lnTo>
                    <a:pt x="73819" y="76200"/>
                  </a:lnTo>
                  <a:lnTo>
                    <a:pt x="88107" y="14288"/>
                  </a:lnTo>
                  <a:lnTo>
                    <a:pt x="14288"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orme libre 14"/>
            <p:cNvSpPr/>
            <p:nvPr/>
          </p:nvSpPr>
          <p:spPr>
            <a:xfrm>
              <a:off x="800100" y="5653089"/>
              <a:ext cx="180975" cy="93669"/>
            </a:xfrm>
            <a:custGeom>
              <a:avLst/>
              <a:gdLst>
                <a:gd name="connsiteX0" fmla="*/ 9525 w 180975"/>
                <a:gd name="connsiteY0" fmla="*/ 0 h 85725"/>
                <a:gd name="connsiteX1" fmla="*/ 0 w 180975"/>
                <a:gd name="connsiteY1" fmla="*/ 66675 h 85725"/>
                <a:gd name="connsiteX2" fmla="*/ 85725 w 180975"/>
                <a:gd name="connsiteY2" fmla="*/ 85725 h 85725"/>
                <a:gd name="connsiteX3" fmla="*/ 180975 w 180975"/>
                <a:gd name="connsiteY3" fmla="*/ 57150 h 85725"/>
                <a:gd name="connsiteX4" fmla="*/ 176213 w 180975"/>
                <a:gd name="connsiteY4" fmla="*/ 23813 h 85725"/>
                <a:gd name="connsiteX5" fmla="*/ 85725 w 180975"/>
                <a:gd name="connsiteY5" fmla="*/ 47625 h 85725"/>
                <a:gd name="connsiteX6" fmla="*/ 9525 w 180975"/>
                <a:gd name="connsiteY6" fmla="*/ 0 h 85725"/>
                <a:gd name="connsiteX0" fmla="*/ 9525 w 180975"/>
                <a:gd name="connsiteY0" fmla="*/ 0 h 85725"/>
                <a:gd name="connsiteX1" fmla="*/ 0 w 180975"/>
                <a:gd name="connsiteY1" fmla="*/ 66675 h 85725"/>
                <a:gd name="connsiteX2" fmla="*/ 85725 w 180975"/>
                <a:gd name="connsiteY2" fmla="*/ 85725 h 85725"/>
                <a:gd name="connsiteX3" fmla="*/ 147638 w 180975"/>
                <a:gd name="connsiteY3" fmla="*/ 78581 h 85725"/>
                <a:gd name="connsiteX4" fmla="*/ 180975 w 180975"/>
                <a:gd name="connsiteY4" fmla="*/ 57150 h 85725"/>
                <a:gd name="connsiteX5" fmla="*/ 176213 w 180975"/>
                <a:gd name="connsiteY5" fmla="*/ 23813 h 85725"/>
                <a:gd name="connsiteX6" fmla="*/ 85725 w 180975"/>
                <a:gd name="connsiteY6" fmla="*/ 47625 h 85725"/>
                <a:gd name="connsiteX7" fmla="*/ 9525 w 180975"/>
                <a:gd name="connsiteY7" fmla="*/ 0 h 85725"/>
                <a:gd name="connsiteX0" fmla="*/ 9525 w 180975"/>
                <a:gd name="connsiteY0" fmla="*/ 0 h 85725"/>
                <a:gd name="connsiteX1" fmla="*/ 0 w 180975"/>
                <a:gd name="connsiteY1" fmla="*/ 66675 h 85725"/>
                <a:gd name="connsiteX2" fmla="*/ 85725 w 180975"/>
                <a:gd name="connsiteY2" fmla="*/ 85725 h 85725"/>
                <a:gd name="connsiteX3" fmla="*/ 147638 w 180975"/>
                <a:gd name="connsiteY3" fmla="*/ 78581 h 85725"/>
                <a:gd name="connsiteX4" fmla="*/ 180975 w 180975"/>
                <a:gd name="connsiteY4" fmla="*/ 57150 h 85725"/>
                <a:gd name="connsiteX5" fmla="*/ 176213 w 180975"/>
                <a:gd name="connsiteY5" fmla="*/ 23813 h 85725"/>
                <a:gd name="connsiteX6" fmla="*/ 80962 w 180975"/>
                <a:gd name="connsiteY6" fmla="*/ 42863 h 85725"/>
                <a:gd name="connsiteX7" fmla="*/ 9525 w 180975"/>
                <a:gd name="connsiteY7" fmla="*/ 0 h 85725"/>
                <a:gd name="connsiteX0" fmla="*/ 9525 w 180975"/>
                <a:gd name="connsiteY0" fmla="*/ 0 h 85725"/>
                <a:gd name="connsiteX1" fmla="*/ 0 w 180975"/>
                <a:gd name="connsiteY1" fmla="*/ 66675 h 85725"/>
                <a:gd name="connsiteX2" fmla="*/ 85725 w 180975"/>
                <a:gd name="connsiteY2" fmla="*/ 85725 h 85725"/>
                <a:gd name="connsiteX3" fmla="*/ 147638 w 180975"/>
                <a:gd name="connsiteY3" fmla="*/ 78581 h 85725"/>
                <a:gd name="connsiteX4" fmla="*/ 180975 w 180975"/>
                <a:gd name="connsiteY4" fmla="*/ 57150 h 85725"/>
                <a:gd name="connsiteX5" fmla="*/ 176213 w 180975"/>
                <a:gd name="connsiteY5" fmla="*/ 23813 h 85725"/>
                <a:gd name="connsiteX6" fmla="*/ 128588 w 180975"/>
                <a:gd name="connsiteY6" fmla="*/ 42863 h 85725"/>
                <a:gd name="connsiteX7" fmla="*/ 80962 w 180975"/>
                <a:gd name="connsiteY7" fmla="*/ 42863 h 85725"/>
                <a:gd name="connsiteX8" fmla="*/ 9525 w 180975"/>
                <a:gd name="connsiteY8" fmla="*/ 0 h 85725"/>
                <a:gd name="connsiteX0" fmla="*/ 9525 w 180975"/>
                <a:gd name="connsiteY0" fmla="*/ 0 h 85725"/>
                <a:gd name="connsiteX1" fmla="*/ 0 w 180975"/>
                <a:gd name="connsiteY1" fmla="*/ 66675 h 85725"/>
                <a:gd name="connsiteX2" fmla="*/ 50006 w 180975"/>
                <a:gd name="connsiteY2" fmla="*/ 85725 h 85725"/>
                <a:gd name="connsiteX3" fmla="*/ 85725 w 180975"/>
                <a:gd name="connsiteY3" fmla="*/ 85725 h 85725"/>
                <a:gd name="connsiteX4" fmla="*/ 147638 w 180975"/>
                <a:gd name="connsiteY4" fmla="*/ 78581 h 85725"/>
                <a:gd name="connsiteX5" fmla="*/ 180975 w 180975"/>
                <a:gd name="connsiteY5" fmla="*/ 57150 h 85725"/>
                <a:gd name="connsiteX6" fmla="*/ 176213 w 180975"/>
                <a:gd name="connsiteY6" fmla="*/ 23813 h 85725"/>
                <a:gd name="connsiteX7" fmla="*/ 128588 w 180975"/>
                <a:gd name="connsiteY7" fmla="*/ 42863 h 85725"/>
                <a:gd name="connsiteX8" fmla="*/ 80962 w 180975"/>
                <a:gd name="connsiteY8" fmla="*/ 42863 h 85725"/>
                <a:gd name="connsiteX9" fmla="*/ 9525 w 180975"/>
                <a:gd name="connsiteY9" fmla="*/ 0 h 85725"/>
                <a:gd name="connsiteX0" fmla="*/ 9525 w 180975"/>
                <a:gd name="connsiteY0" fmla="*/ 0 h 88106"/>
                <a:gd name="connsiteX1" fmla="*/ 0 w 180975"/>
                <a:gd name="connsiteY1" fmla="*/ 66675 h 88106"/>
                <a:gd name="connsiteX2" fmla="*/ 50006 w 180975"/>
                <a:gd name="connsiteY2" fmla="*/ 85725 h 88106"/>
                <a:gd name="connsiteX3" fmla="*/ 90488 w 180975"/>
                <a:gd name="connsiteY3" fmla="*/ 88106 h 88106"/>
                <a:gd name="connsiteX4" fmla="*/ 147638 w 180975"/>
                <a:gd name="connsiteY4" fmla="*/ 78581 h 88106"/>
                <a:gd name="connsiteX5" fmla="*/ 180975 w 180975"/>
                <a:gd name="connsiteY5" fmla="*/ 57150 h 88106"/>
                <a:gd name="connsiteX6" fmla="*/ 176213 w 180975"/>
                <a:gd name="connsiteY6" fmla="*/ 23813 h 88106"/>
                <a:gd name="connsiteX7" fmla="*/ 128588 w 180975"/>
                <a:gd name="connsiteY7" fmla="*/ 42863 h 88106"/>
                <a:gd name="connsiteX8" fmla="*/ 80962 w 180975"/>
                <a:gd name="connsiteY8" fmla="*/ 42863 h 88106"/>
                <a:gd name="connsiteX9" fmla="*/ 9525 w 180975"/>
                <a:gd name="connsiteY9" fmla="*/ 0 h 88106"/>
                <a:gd name="connsiteX0" fmla="*/ 9525 w 180975"/>
                <a:gd name="connsiteY0" fmla="*/ 0 h 88907"/>
                <a:gd name="connsiteX1" fmla="*/ 0 w 180975"/>
                <a:gd name="connsiteY1" fmla="*/ 66675 h 88907"/>
                <a:gd name="connsiteX2" fmla="*/ 50006 w 180975"/>
                <a:gd name="connsiteY2" fmla="*/ 85725 h 88907"/>
                <a:gd name="connsiteX3" fmla="*/ 90488 w 180975"/>
                <a:gd name="connsiteY3" fmla="*/ 88106 h 88907"/>
                <a:gd name="connsiteX4" fmla="*/ 119063 w 180975"/>
                <a:gd name="connsiteY4" fmla="*/ 88105 h 88907"/>
                <a:gd name="connsiteX5" fmla="*/ 147638 w 180975"/>
                <a:gd name="connsiteY5" fmla="*/ 78581 h 88907"/>
                <a:gd name="connsiteX6" fmla="*/ 180975 w 180975"/>
                <a:gd name="connsiteY6" fmla="*/ 57150 h 88907"/>
                <a:gd name="connsiteX7" fmla="*/ 176213 w 180975"/>
                <a:gd name="connsiteY7" fmla="*/ 23813 h 88907"/>
                <a:gd name="connsiteX8" fmla="*/ 128588 w 180975"/>
                <a:gd name="connsiteY8" fmla="*/ 42863 h 88907"/>
                <a:gd name="connsiteX9" fmla="*/ 80962 w 180975"/>
                <a:gd name="connsiteY9" fmla="*/ 42863 h 88907"/>
                <a:gd name="connsiteX10" fmla="*/ 9525 w 180975"/>
                <a:gd name="connsiteY10" fmla="*/ 0 h 88907"/>
                <a:gd name="connsiteX0" fmla="*/ 9525 w 180975"/>
                <a:gd name="connsiteY0" fmla="*/ 0 h 93669"/>
                <a:gd name="connsiteX1" fmla="*/ 0 w 180975"/>
                <a:gd name="connsiteY1" fmla="*/ 71437 h 93669"/>
                <a:gd name="connsiteX2" fmla="*/ 50006 w 180975"/>
                <a:gd name="connsiteY2" fmla="*/ 90487 h 93669"/>
                <a:gd name="connsiteX3" fmla="*/ 90488 w 180975"/>
                <a:gd name="connsiteY3" fmla="*/ 92868 h 93669"/>
                <a:gd name="connsiteX4" fmla="*/ 119063 w 180975"/>
                <a:gd name="connsiteY4" fmla="*/ 92867 h 93669"/>
                <a:gd name="connsiteX5" fmla="*/ 147638 w 180975"/>
                <a:gd name="connsiteY5" fmla="*/ 83343 h 93669"/>
                <a:gd name="connsiteX6" fmla="*/ 180975 w 180975"/>
                <a:gd name="connsiteY6" fmla="*/ 61912 h 93669"/>
                <a:gd name="connsiteX7" fmla="*/ 176213 w 180975"/>
                <a:gd name="connsiteY7" fmla="*/ 28575 h 93669"/>
                <a:gd name="connsiteX8" fmla="*/ 128588 w 180975"/>
                <a:gd name="connsiteY8" fmla="*/ 47625 h 93669"/>
                <a:gd name="connsiteX9" fmla="*/ 80962 w 180975"/>
                <a:gd name="connsiteY9" fmla="*/ 47625 h 93669"/>
                <a:gd name="connsiteX10" fmla="*/ 9525 w 180975"/>
                <a:gd name="connsiteY10" fmla="*/ 0 h 93669"/>
                <a:gd name="connsiteX0" fmla="*/ 9525 w 180975"/>
                <a:gd name="connsiteY0" fmla="*/ 0 h 93669"/>
                <a:gd name="connsiteX1" fmla="*/ 0 w 180975"/>
                <a:gd name="connsiteY1" fmla="*/ 71437 h 93669"/>
                <a:gd name="connsiteX2" fmla="*/ 50006 w 180975"/>
                <a:gd name="connsiteY2" fmla="*/ 90487 h 93669"/>
                <a:gd name="connsiteX3" fmla="*/ 90488 w 180975"/>
                <a:gd name="connsiteY3" fmla="*/ 92868 h 93669"/>
                <a:gd name="connsiteX4" fmla="*/ 119063 w 180975"/>
                <a:gd name="connsiteY4" fmla="*/ 92867 h 93669"/>
                <a:gd name="connsiteX5" fmla="*/ 147638 w 180975"/>
                <a:gd name="connsiteY5" fmla="*/ 83343 h 93669"/>
                <a:gd name="connsiteX6" fmla="*/ 180975 w 180975"/>
                <a:gd name="connsiteY6" fmla="*/ 61912 h 93669"/>
                <a:gd name="connsiteX7" fmla="*/ 176213 w 180975"/>
                <a:gd name="connsiteY7" fmla="*/ 28575 h 93669"/>
                <a:gd name="connsiteX8" fmla="*/ 128588 w 180975"/>
                <a:gd name="connsiteY8" fmla="*/ 47625 h 93669"/>
                <a:gd name="connsiteX9" fmla="*/ 80962 w 180975"/>
                <a:gd name="connsiteY9" fmla="*/ 47625 h 93669"/>
                <a:gd name="connsiteX10" fmla="*/ 35719 w 180975"/>
                <a:gd name="connsiteY10" fmla="*/ 28574 h 93669"/>
                <a:gd name="connsiteX11" fmla="*/ 9525 w 180975"/>
                <a:gd name="connsiteY11" fmla="*/ 0 h 9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93669">
                  <a:moveTo>
                    <a:pt x="9525" y="0"/>
                  </a:moveTo>
                  <a:lnTo>
                    <a:pt x="0" y="71437"/>
                  </a:lnTo>
                  <a:cubicBezTo>
                    <a:pt x="15875" y="75406"/>
                    <a:pt x="34131" y="86518"/>
                    <a:pt x="50006" y="90487"/>
                  </a:cubicBezTo>
                  <a:lnTo>
                    <a:pt x="90488" y="92868"/>
                  </a:lnTo>
                  <a:cubicBezTo>
                    <a:pt x="101997" y="93265"/>
                    <a:pt x="109538" y="94455"/>
                    <a:pt x="119063" y="92867"/>
                  </a:cubicBezTo>
                  <a:cubicBezTo>
                    <a:pt x="128588" y="91280"/>
                    <a:pt x="137319" y="88502"/>
                    <a:pt x="147638" y="83343"/>
                  </a:cubicBezTo>
                  <a:lnTo>
                    <a:pt x="180975" y="61912"/>
                  </a:lnTo>
                  <a:lnTo>
                    <a:pt x="176213" y="28575"/>
                  </a:lnTo>
                  <a:cubicBezTo>
                    <a:pt x="160338" y="31750"/>
                    <a:pt x="144463" y="44450"/>
                    <a:pt x="128588" y="47625"/>
                  </a:cubicBezTo>
                  <a:lnTo>
                    <a:pt x="80962" y="47625"/>
                  </a:lnTo>
                  <a:cubicBezTo>
                    <a:pt x="69056" y="41275"/>
                    <a:pt x="47625" y="34924"/>
                    <a:pt x="35719" y="28574"/>
                  </a:cubicBezTo>
                  <a:lnTo>
                    <a:pt x="9525"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Forme libre 15"/>
            <p:cNvSpPr/>
            <p:nvPr/>
          </p:nvSpPr>
          <p:spPr>
            <a:xfrm>
              <a:off x="862013" y="5822157"/>
              <a:ext cx="83343" cy="41260"/>
            </a:xfrm>
            <a:custGeom>
              <a:avLst/>
              <a:gdLst>
                <a:gd name="connsiteX0" fmla="*/ 83343 w 83343"/>
                <a:gd name="connsiteY0" fmla="*/ 4763 h 35719"/>
                <a:gd name="connsiteX1" fmla="*/ 2381 w 83343"/>
                <a:gd name="connsiteY1" fmla="*/ 0 h 35719"/>
                <a:gd name="connsiteX2" fmla="*/ 0 w 83343"/>
                <a:gd name="connsiteY2" fmla="*/ 35719 h 35719"/>
                <a:gd name="connsiteX3" fmla="*/ 83343 w 83343"/>
                <a:gd name="connsiteY3" fmla="*/ 4763 h 35719"/>
                <a:gd name="connsiteX0" fmla="*/ 83343 w 83343"/>
                <a:gd name="connsiteY0" fmla="*/ 4763 h 41260"/>
                <a:gd name="connsiteX1" fmla="*/ 2381 w 83343"/>
                <a:gd name="connsiteY1" fmla="*/ 0 h 41260"/>
                <a:gd name="connsiteX2" fmla="*/ 0 w 83343"/>
                <a:gd name="connsiteY2" fmla="*/ 35719 h 41260"/>
                <a:gd name="connsiteX3" fmla="*/ 66675 w 83343"/>
                <a:gd name="connsiteY3" fmla="*/ 40482 h 41260"/>
                <a:gd name="connsiteX4" fmla="*/ 83343 w 83343"/>
                <a:gd name="connsiteY4" fmla="*/ 4763 h 4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3" h="41260">
                  <a:moveTo>
                    <a:pt x="83343" y="4763"/>
                  </a:moveTo>
                  <a:lnTo>
                    <a:pt x="2381" y="0"/>
                  </a:lnTo>
                  <a:lnTo>
                    <a:pt x="0" y="35719"/>
                  </a:lnTo>
                  <a:cubicBezTo>
                    <a:pt x="15081" y="31750"/>
                    <a:pt x="51594" y="44451"/>
                    <a:pt x="66675" y="40482"/>
                  </a:cubicBezTo>
                  <a:lnTo>
                    <a:pt x="83343" y="476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orme libre 16"/>
            <p:cNvSpPr/>
            <p:nvPr/>
          </p:nvSpPr>
          <p:spPr>
            <a:xfrm>
              <a:off x="876300" y="5926931"/>
              <a:ext cx="66675" cy="73819"/>
            </a:xfrm>
            <a:custGeom>
              <a:avLst/>
              <a:gdLst>
                <a:gd name="connsiteX0" fmla="*/ 52388 w 52388"/>
                <a:gd name="connsiteY0" fmla="*/ 0 h 73819"/>
                <a:gd name="connsiteX1" fmla="*/ 0 w 52388"/>
                <a:gd name="connsiteY1" fmla="*/ 57150 h 73819"/>
                <a:gd name="connsiteX2" fmla="*/ 33338 w 52388"/>
                <a:gd name="connsiteY2" fmla="*/ 73819 h 73819"/>
                <a:gd name="connsiteX3" fmla="*/ 52388 w 52388"/>
                <a:gd name="connsiteY3" fmla="*/ 0 h 73819"/>
                <a:gd name="connsiteX0" fmla="*/ 52388 w 66675"/>
                <a:gd name="connsiteY0" fmla="*/ 0 h 73819"/>
                <a:gd name="connsiteX1" fmla="*/ 0 w 66675"/>
                <a:gd name="connsiteY1" fmla="*/ 57150 h 73819"/>
                <a:gd name="connsiteX2" fmla="*/ 33338 w 66675"/>
                <a:gd name="connsiteY2" fmla="*/ 73819 h 73819"/>
                <a:gd name="connsiteX3" fmla="*/ 66675 w 66675"/>
                <a:gd name="connsiteY3" fmla="*/ 33338 h 73819"/>
                <a:gd name="connsiteX4" fmla="*/ 52388 w 66675"/>
                <a:gd name="connsiteY4" fmla="*/ 0 h 7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73819">
                  <a:moveTo>
                    <a:pt x="52388" y="0"/>
                  </a:moveTo>
                  <a:lnTo>
                    <a:pt x="0" y="57150"/>
                  </a:lnTo>
                  <a:lnTo>
                    <a:pt x="33338" y="73819"/>
                  </a:lnTo>
                  <a:cubicBezTo>
                    <a:pt x="36513" y="61913"/>
                    <a:pt x="63500" y="45244"/>
                    <a:pt x="66675" y="33338"/>
                  </a:cubicBezTo>
                  <a:lnTo>
                    <a:pt x="52388"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Forme libre 17"/>
            <p:cNvSpPr/>
            <p:nvPr/>
          </p:nvSpPr>
          <p:spPr>
            <a:xfrm>
              <a:off x="978694" y="5838825"/>
              <a:ext cx="69056" cy="80963"/>
            </a:xfrm>
            <a:custGeom>
              <a:avLst/>
              <a:gdLst>
                <a:gd name="connsiteX0" fmla="*/ 0 w 69056"/>
                <a:gd name="connsiteY0" fmla="*/ 0 h 80963"/>
                <a:gd name="connsiteX1" fmla="*/ 7144 w 69056"/>
                <a:gd name="connsiteY1" fmla="*/ 76200 h 80963"/>
                <a:gd name="connsiteX2" fmla="*/ 30956 w 69056"/>
                <a:gd name="connsiteY2" fmla="*/ 57150 h 80963"/>
                <a:gd name="connsiteX3" fmla="*/ 57150 w 69056"/>
                <a:gd name="connsiteY3" fmla="*/ 80963 h 80963"/>
                <a:gd name="connsiteX4" fmla="*/ 69056 w 69056"/>
                <a:gd name="connsiteY4" fmla="*/ 35719 h 80963"/>
                <a:gd name="connsiteX5" fmla="*/ 0 w 69056"/>
                <a:gd name="connsiteY5" fmla="*/ 0 h 80963"/>
                <a:gd name="connsiteX0" fmla="*/ 0 w 69056"/>
                <a:gd name="connsiteY0" fmla="*/ 0 h 80963"/>
                <a:gd name="connsiteX1" fmla="*/ 7144 w 69056"/>
                <a:gd name="connsiteY1" fmla="*/ 76200 h 80963"/>
                <a:gd name="connsiteX2" fmla="*/ 30956 w 69056"/>
                <a:gd name="connsiteY2" fmla="*/ 57150 h 80963"/>
                <a:gd name="connsiteX3" fmla="*/ 57150 w 69056"/>
                <a:gd name="connsiteY3" fmla="*/ 80963 h 80963"/>
                <a:gd name="connsiteX4" fmla="*/ 69056 w 69056"/>
                <a:gd name="connsiteY4" fmla="*/ 35719 h 80963"/>
                <a:gd name="connsiteX5" fmla="*/ 28575 w 69056"/>
                <a:gd name="connsiteY5" fmla="*/ 30956 h 80963"/>
                <a:gd name="connsiteX6" fmla="*/ 0 w 69056"/>
                <a:gd name="connsiteY6" fmla="*/ 0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56" h="80963">
                  <a:moveTo>
                    <a:pt x="0" y="0"/>
                  </a:moveTo>
                  <a:lnTo>
                    <a:pt x="7144" y="76200"/>
                  </a:lnTo>
                  <a:lnTo>
                    <a:pt x="30956" y="57150"/>
                  </a:lnTo>
                  <a:lnTo>
                    <a:pt x="57150" y="80963"/>
                  </a:lnTo>
                  <a:lnTo>
                    <a:pt x="69056" y="35719"/>
                  </a:lnTo>
                  <a:cubicBezTo>
                    <a:pt x="58737" y="30956"/>
                    <a:pt x="38894" y="35719"/>
                    <a:pt x="28575" y="30956"/>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Forme libre 18"/>
            <p:cNvSpPr/>
            <p:nvPr/>
          </p:nvSpPr>
          <p:spPr>
            <a:xfrm>
              <a:off x="1754981" y="5407819"/>
              <a:ext cx="140494" cy="107156"/>
            </a:xfrm>
            <a:custGeom>
              <a:avLst/>
              <a:gdLst>
                <a:gd name="connsiteX0" fmla="*/ 0 w 140494"/>
                <a:gd name="connsiteY0" fmla="*/ 47625 h 107156"/>
                <a:gd name="connsiteX1" fmla="*/ 40482 w 140494"/>
                <a:gd name="connsiteY1" fmla="*/ 107156 h 107156"/>
                <a:gd name="connsiteX2" fmla="*/ 57150 w 140494"/>
                <a:gd name="connsiteY2" fmla="*/ 80962 h 107156"/>
                <a:gd name="connsiteX3" fmla="*/ 97632 w 140494"/>
                <a:gd name="connsiteY3" fmla="*/ 69056 h 107156"/>
                <a:gd name="connsiteX4" fmla="*/ 140494 w 140494"/>
                <a:gd name="connsiteY4" fmla="*/ 64294 h 107156"/>
                <a:gd name="connsiteX5" fmla="*/ 76200 w 140494"/>
                <a:gd name="connsiteY5" fmla="*/ 0 h 107156"/>
                <a:gd name="connsiteX6" fmla="*/ 52388 w 140494"/>
                <a:gd name="connsiteY6" fmla="*/ 26194 h 107156"/>
                <a:gd name="connsiteX7" fmla="*/ 0 w 140494"/>
                <a:gd name="connsiteY7" fmla="*/ 47625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94" h="107156">
                  <a:moveTo>
                    <a:pt x="0" y="47625"/>
                  </a:moveTo>
                  <a:lnTo>
                    <a:pt x="40482" y="107156"/>
                  </a:lnTo>
                  <a:lnTo>
                    <a:pt x="57150" y="80962"/>
                  </a:lnTo>
                  <a:lnTo>
                    <a:pt x="97632" y="69056"/>
                  </a:lnTo>
                  <a:lnTo>
                    <a:pt x="140494" y="64294"/>
                  </a:lnTo>
                  <a:lnTo>
                    <a:pt x="76200" y="0"/>
                  </a:lnTo>
                  <a:lnTo>
                    <a:pt x="52388" y="26194"/>
                  </a:lnTo>
                  <a:lnTo>
                    <a:pt x="0" y="4762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Forme libre 19"/>
            <p:cNvSpPr/>
            <p:nvPr/>
          </p:nvSpPr>
          <p:spPr>
            <a:xfrm>
              <a:off x="1850231" y="5593556"/>
              <a:ext cx="97632" cy="73819"/>
            </a:xfrm>
            <a:custGeom>
              <a:avLst/>
              <a:gdLst>
                <a:gd name="connsiteX0" fmla="*/ 0 w 97632"/>
                <a:gd name="connsiteY0" fmla="*/ 21432 h 73819"/>
                <a:gd name="connsiteX1" fmla="*/ 11907 w 97632"/>
                <a:gd name="connsiteY1" fmla="*/ 73819 h 73819"/>
                <a:gd name="connsiteX2" fmla="*/ 45244 w 97632"/>
                <a:gd name="connsiteY2" fmla="*/ 54769 h 73819"/>
                <a:gd name="connsiteX3" fmla="*/ 88107 w 97632"/>
                <a:gd name="connsiteY3" fmla="*/ 59532 h 73819"/>
                <a:gd name="connsiteX4" fmla="*/ 97632 w 97632"/>
                <a:gd name="connsiteY4" fmla="*/ 69057 h 73819"/>
                <a:gd name="connsiteX5" fmla="*/ 90488 w 97632"/>
                <a:gd name="connsiteY5" fmla="*/ 0 h 73819"/>
                <a:gd name="connsiteX6" fmla="*/ 0 w 97632"/>
                <a:gd name="connsiteY6" fmla="*/ 21432 h 73819"/>
                <a:gd name="connsiteX0" fmla="*/ 0 w 97632"/>
                <a:gd name="connsiteY0" fmla="*/ 21432 h 73819"/>
                <a:gd name="connsiteX1" fmla="*/ 11907 w 97632"/>
                <a:gd name="connsiteY1" fmla="*/ 73819 h 73819"/>
                <a:gd name="connsiteX2" fmla="*/ 45244 w 97632"/>
                <a:gd name="connsiteY2" fmla="*/ 54769 h 73819"/>
                <a:gd name="connsiteX3" fmla="*/ 88107 w 97632"/>
                <a:gd name="connsiteY3" fmla="*/ 59532 h 73819"/>
                <a:gd name="connsiteX4" fmla="*/ 97632 w 97632"/>
                <a:gd name="connsiteY4" fmla="*/ 69057 h 73819"/>
                <a:gd name="connsiteX5" fmla="*/ 90488 w 97632"/>
                <a:gd name="connsiteY5" fmla="*/ 0 h 73819"/>
                <a:gd name="connsiteX6" fmla="*/ 42863 w 97632"/>
                <a:gd name="connsiteY6" fmla="*/ 21432 h 73819"/>
                <a:gd name="connsiteX7" fmla="*/ 0 w 97632"/>
                <a:gd name="connsiteY7" fmla="*/ 21432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32" h="73819">
                  <a:moveTo>
                    <a:pt x="0" y="21432"/>
                  </a:moveTo>
                  <a:lnTo>
                    <a:pt x="11907" y="73819"/>
                  </a:lnTo>
                  <a:lnTo>
                    <a:pt x="45244" y="54769"/>
                  </a:lnTo>
                  <a:lnTo>
                    <a:pt x="88107" y="59532"/>
                  </a:lnTo>
                  <a:lnTo>
                    <a:pt x="97632" y="69057"/>
                  </a:lnTo>
                  <a:lnTo>
                    <a:pt x="90488" y="0"/>
                  </a:lnTo>
                  <a:cubicBezTo>
                    <a:pt x="73819" y="2381"/>
                    <a:pt x="59532" y="19051"/>
                    <a:pt x="42863" y="21432"/>
                  </a:cubicBezTo>
                  <a:lnTo>
                    <a:pt x="0" y="2143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Forme libre 23"/>
            <p:cNvSpPr/>
            <p:nvPr/>
          </p:nvSpPr>
          <p:spPr>
            <a:xfrm>
              <a:off x="2551113" y="5524500"/>
              <a:ext cx="379412" cy="200818"/>
            </a:xfrm>
            <a:custGeom>
              <a:avLst/>
              <a:gdLst>
                <a:gd name="connsiteX0" fmla="*/ 346075 w 346075"/>
                <a:gd name="connsiteY0" fmla="*/ 57150 h 146050"/>
                <a:gd name="connsiteX1" fmla="*/ 339725 w 346075"/>
                <a:gd name="connsiteY1" fmla="*/ 0 h 146050"/>
                <a:gd name="connsiteX2" fmla="*/ 203200 w 346075"/>
                <a:gd name="connsiteY2" fmla="*/ 38100 h 146050"/>
                <a:gd name="connsiteX3" fmla="*/ 127000 w 346075"/>
                <a:gd name="connsiteY3" fmla="*/ 44450 h 146050"/>
                <a:gd name="connsiteX4" fmla="*/ 60325 w 346075"/>
                <a:gd name="connsiteY4" fmla="*/ 34925 h 146050"/>
                <a:gd name="connsiteX5" fmla="*/ 15875 w 346075"/>
                <a:gd name="connsiteY5" fmla="*/ 12700 h 146050"/>
                <a:gd name="connsiteX6" fmla="*/ 0 w 346075"/>
                <a:gd name="connsiteY6" fmla="*/ 50800 h 146050"/>
                <a:gd name="connsiteX7" fmla="*/ 53975 w 346075"/>
                <a:gd name="connsiteY7" fmla="*/ 69850 h 146050"/>
                <a:gd name="connsiteX8" fmla="*/ 0 w 346075"/>
                <a:gd name="connsiteY8" fmla="*/ 123825 h 146050"/>
                <a:gd name="connsiteX9" fmla="*/ 47625 w 346075"/>
                <a:gd name="connsiteY9" fmla="*/ 146050 h 146050"/>
                <a:gd name="connsiteX10" fmla="*/ 85725 w 346075"/>
                <a:gd name="connsiteY10" fmla="*/ 82550 h 146050"/>
                <a:gd name="connsiteX11" fmla="*/ 346075 w 346075"/>
                <a:gd name="connsiteY11" fmla="*/ 57150 h 146050"/>
                <a:gd name="connsiteX0" fmla="*/ 346075 w 346075"/>
                <a:gd name="connsiteY0" fmla="*/ 57150 h 146050"/>
                <a:gd name="connsiteX1" fmla="*/ 339725 w 346075"/>
                <a:gd name="connsiteY1" fmla="*/ 0 h 146050"/>
                <a:gd name="connsiteX2" fmla="*/ 203200 w 346075"/>
                <a:gd name="connsiteY2" fmla="*/ 38100 h 146050"/>
                <a:gd name="connsiteX3" fmla="*/ 127000 w 346075"/>
                <a:gd name="connsiteY3" fmla="*/ 44450 h 146050"/>
                <a:gd name="connsiteX4" fmla="*/ 60325 w 346075"/>
                <a:gd name="connsiteY4" fmla="*/ 34925 h 146050"/>
                <a:gd name="connsiteX5" fmla="*/ 15875 w 346075"/>
                <a:gd name="connsiteY5" fmla="*/ 12700 h 146050"/>
                <a:gd name="connsiteX6" fmla="*/ 0 w 346075"/>
                <a:gd name="connsiteY6" fmla="*/ 50800 h 146050"/>
                <a:gd name="connsiteX7" fmla="*/ 53975 w 346075"/>
                <a:gd name="connsiteY7" fmla="*/ 69850 h 146050"/>
                <a:gd name="connsiteX8" fmla="*/ 0 w 346075"/>
                <a:gd name="connsiteY8" fmla="*/ 123825 h 146050"/>
                <a:gd name="connsiteX9" fmla="*/ 47625 w 346075"/>
                <a:gd name="connsiteY9" fmla="*/ 146050 h 146050"/>
                <a:gd name="connsiteX10" fmla="*/ 95250 w 346075"/>
                <a:gd name="connsiteY10" fmla="*/ 87313 h 146050"/>
                <a:gd name="connsiteX11" fmla="*/ 346075 w 346075"/>
                <a:gd name="connsiteY11" fmla="*/ 57150 h 146050"/>
                <a:gd name="connsiteX0" fmla="*/ 346075 w 346075"/>
                <a:gd name="connsiteY0" fmla="*/ 57150 h 200818"/>
                <a:gd name="connsiteX1" fmla="*/ 339725 w 346075"/>
                <a:gd name="connsiteY1" fmla="*/ 0 h 200818"/>
                <a:gd name="connsiteX2" fmla="*/ 203200 w 346075"/>
                <a:gd name="connsiteY2" fmla="*/ 38100 h 200818"/>
                <a:gd name="connsiteX3" fmla="*/ 127000 w 346075"/>
                <a:gd name="connsiteY3" fmla="*/ 44450 h 200818"/>
                <a:gd name="connsiteX4" fmla="*/ 60325 w 346075"/>
                <a:gd name="connsiteY4" fmla="*/ 34925 h 200818"/>
                <a:gd name="connsiteX5" fmla="*/ 15875 w 346075"/>
                <a:gd name="connsiteY5" fmla="*/ 12700 h 200818"/>
                <a:gd name="connsiteX6" fmla="*/ 0 w 346075"/>
                <a:gd name="connsiteY6" fmla="*/ 50800 h 200818"/>
                <a:gd name="connsiteX7" fmla="*/ 53975 w 346075"/>
                <a:gd name="connsiteY7" fmla="*/ 69850 h 200818"/>
                <a:gd name="connsiteX8" fmla="*/ 0 w 346075"/>
                <a:gd name="connsiteY8" fmla="*/ 123825 h 200818"/>
                <a:gd name="connsiteX9" fmla="*/ 23812 w 346075"/>
                <a:gd name="connsiteY9" fmla="*/ 200818 h 200818"/>
                <a:gd name="connsiteX10" fmla="*/ 95250 w 346075"/>
                <a:gd name="connsiteY10" fmla="*/ 87313 h 200818"/>
                <a:gd name="connsiteX11" fmla="*/ 346075 w 346075"/>
                <a:gd name="connsiteY11" fmla="*/ 57150 h 200818"/>
                <a:gd name="connsiteX0" fmla="*/ 367506 w 367506"/>
                <a:gd name="connsiteY0" fmla="*/ 57150 h 200818"/>
                <a:gd name="connsiteX1" fmla="*/ 361156 w 367506"/>
                <a:gd name="connsiteY1" fmla="*/ 0 h 200818"/>
                <a:gd name="connsiteX2" fmla="*/ 224631 w 367506"/>
                <a:gd name="connsiteY2" fmla="*/ 38100 h 200818"/>
                <a:gd name="connsiteX3" fmla="*/ 148431 w 367506"/>
                <a:gd name="connsiteY3" fmla="*/ 44450 h 200818"/>
                <a:gd name="connsiteX4" fmla="*/ 81756 w 367506"/>
                <a:gd name="connsiteY4" fmla="*/ 34925 h 200818"/>
                <a:gd name="connsiteX5" fmla="*/ 37306 w 367506"/>
                <a:gd name="connsiteY5" fmla="*/ 12700 h 200818"/>
                <a:gd name="connsiteX6" fmla="*/ 21431 w 367506"/>
                <a:gd name="connsiteY6" fmla="*/ 50800 h 200818"/>
                <a:gd name="connsiteX7" fmla="*/ 75406 w 367506"/>
                <a:gd name="connsiteY7" fmla="*/ 69850 h 200818"/>
                <a:gd name="connsiteX8" fmla="*/ 0 w 367506"/>
                <a:gd name="connsiteY8" fmla="*/ 159544 h 200818"/>
                <a:gd name="connsiteX9" fmla="*/ 45243 w 367506"/>
                <a:gd name="connsiteY9" fmla="*/ 200818 h 200818"/>
                <a:gd name="connsiteX10" fmla="*/ 116681 w 367506"/>
                <a:gd name="connsiteY10" fmla="*/ 87313 h 200818"/>
                <a:gd name="connsiteX11" fmla="*/ 367506 w 367506"/>
                <a:gd name="connsiteY11" fmla="*/ 57150 h 200818"/>
                <a:gd name="connsiteX0" fmla="*/ 379412 w 379412"/>
                <a:gd name="connsiteY0" fmla="*/ 57150 h 200818"/>
                <a:gd name="connsiteX1" fmla="*/ 373062 w 379412"/>
                <a:gd name="connsiteY1" fmla="*/ 0 h 200818"/>
                <a:gd name="connsiteX2" fmla="*/ 236537 w 379412"/>
                <a:gd name="connsiteY2" fmla="*/ 38100 h 200818"/>
                <a:gd name="connsiteX3" fmla="*/ 160337 w 379412"/>
                <a:gd name="connsiteY3" fmla="*/ 44450 h 200818"/>
                <a:gd name="connsiteX4" fmla="*/ 93662 w 379412"/>
                <a:gd name="connsiteY4" fmla="*/ 34925 h 200818"/>
                <a:gd name="connsiteX5" fmla="*/ 49212 w 379412"/>
                <a:gd name="connsiteY5" fmla="*/ 12700 h 200818"/>
                <a:gd name="connsiteX6" fmla="*/ 33337 w 379412"/>
                <a:gd name="connsiteY6" fmla="*/ 50800 h 200818"/>
                <a:gd name="connsiteX7" fmla="*/ 87312 w 379412"/>
                <a:gd name="connsiteY7" fmla="*/ 69850 h 200818"/>
                <a:gd name="connsiteX8" fmla="*/ 0 w 379412"/>
                <a:gd name="connsiteY8" fmla="*/ 176213 h 200818"/>
                <a:gd name="connsiteX9" fmla="*/ 57149 w 379412"/>
                <a:gd name="connsiteY9" fmla="*/ 200818 h 200818"/>
                <a:gd name="connsiteX10" fmla="*/ 128587 w 379412"/>
                <a:gd name="connsiteY10" fmla="*/ 87313 h 200818"/>
                <a:gd name="connsiteX11" fmla="*/ 379412 w 379412"/>
                <a:gd name="connsiteY11" fmla="*/ 57150 h 200818"/>
                <a:gd name="connsiteX0" fmla="*/ 379412 w 379412"/>
                <a:gd name="connsiteY0" fmla="*/ 57150 h 200818"/>
                <a:gd name="connsiteX1" fmla="*/ 373062 w 379412"/>
                <a:gd name="connsiteY1" fmla="*/ 0 h 200818"/>
                <a:gd name="connsiteX2" fmla="*/ 236537 w 379412"/>
                <a:gd name="connsiteY2" fmla="*/ 38100 h 200818"/>
                <a:gd name="connsiteX3" fmla="*/ 160337 w 379412"/>
                <a:gd name="connsiteY3" fmla="*/ 44450 h 200818"/>
                <a:gd name="connsiteX4" fmla="*/ 93662 w 379412"/>
                <a:gd name="connsiteY4" fmla="*/ 34925 h 200818"/>
                <a:gd name="connsiteX5" fmla="*/ 49212 w 379412"/>
                <a:gd name="connsiteY5" fmla="*/ 12700 h 200818"/>
                <a:gd name="connsiteX6" fmla="*/ 33337 w 379412"/>
                <a:gd name="connsiteY6" fmla="*/ 50800 h 200818"/>
                <a:gd name="connsiteX7" fmla="*/ 87312 w 379412"/>
                <a:gd name="connsiteY7" fmla="*/ 69850 h 200818"/>
                <a:gd name="connsiteX8" fmla="*/ 0 w 379412"/>
                <a:gd name="connsiteY8" fmla="*/ 176213 h 200818"/>
                <a:gd name="connsiteX9" fmla="*/ 57149 w 379412"/>
                <a:gd name="connsiteY9" fmla="*/ 200818 h 200818"/>
                <a:gd name="connsiteX10" fmla="*/ 128587 w 379412"/>
                <a:gd name="connsiteY10" fmla="*/ 87313 h 200818"/>
                <a:gd name="connsiteX11" fmla="*/ 308768 w 379412"/>
                <a:gd name="connsiteY11" fmla="*/ 73819 h 200818"/>
                <a:gd name="connsiteX12" fmla="*/ 379412 w 379412"/>
                <a:gd name="connsiteY12" fmla="*/ 57150 h 200818"/>
                <a:gd name="connsiteX0" fmla="*/ 379412 w 379412"/>
                <a:gd name="connsiteY0" fmla="*/ 57150 h 200818"/>
                <a:gd name="connsiteX1" fmla="*/ 373062 w 379412"/>
                <a:gd name="connsiteY1" fmla="*/ 0 h 200818"/>
                <a:gd name="connsiteX2" fmla="*/ 236537 w 379412"/>
                <a:gd name="connsiteY2" fmla="*/ 38100 h 200818"/>
                <a:gd name="connsiteX3" fmla="*/ 160337 w 379412"/>
                <a:gd name="connsiteY3" fmla="*/ 44450 h 200818"/>
                <a:gd name="connsiteX4" fmla="*/ 93662 w 379412"/>
                <a:gd name="connsiteY4" fmla="*/ 34925 h 200818"/>
                <a:gd name="connsiteX5" fmla="*/ 49212 w 379412"/>
                <a:gd name="connsiteY5" fmla="*/ 12700 h 200818"/>
                <a:gd name="connsiteX6" fmla="*/ 33337 w 379412"/>
                <a:gd name="connsiteY6" fmla="*/ 50800 h 200818"/>
                <a:gd name="connsiteX7" fmla="*/ 87312 w 379412"/>
                <a:gd name="connsiteY7" fmla="*/ 69850 h 200818"/>
                <a:gd name="connsiteX8" fmla="*/ 0 w 379412"/>
                <a:gd name="connsiteY8" fmla="*/ 176213 h 200818"/>
                <a:gd name="connsiteX9" fmla="*/ 57149 w 379412"/>
                <a:gd name="connsiteY9" fmla="*/ 200818 h 200818"/>
                <a:gd name="connsiteX10" fmla="*/ 128587 w 379412"/>
                <a:gd name="connsiteY10" fmla="*/ 87313 h 200818"/>
                <a:gd name="connsiteX11" fmla="*/ 218281 w 379412"/>
                <a:gd name="connsiteY11" fmla="*/ 78581 h 200818"/>
                <a:gd name="connsiteX12" fmla="*/ 308768 w 379412"/>
                <a:gd name="connsiteY12" fmla="*/ 73819 h 200818"/>
                <a:gd name="connsiteX13" fmla="*/ 379412 w 379412"/>
                <a:gd name="connsiteY13" fmla="*/ 57150 h 200818"/>
                <a:gd name="connsiteX0" fmla="*/ 379412 w 379412"/>
                <a:gd name="connsiteY0" fmla="*/ 57150 h 200818"/>
                <a:gd name="connsiteX1" fmla="*/ 373062 w 379412"/>
                <a:gd name="connsiteY1" fmla="*/ 0 h 200818"/>
                <a:gd name="connsiteX2" fmla="*/ 236537 w 379412"/>
                <a:gd name="connsiteY2" fmla="*/ 38100 h 200818"/>
                <a:gd name="connsiteX3" fmla="*/ 160337 w 379412"/>
                <a:gd name="connsiteY3" fmla="*/ 44450 h 200818"/>
                <a:gd name="connsiteX4" fmla="*/ 93662 w 379412"/>
                <a:gd name="connsiteY4" fmla="*/ 34925 h 200818"/>
                <a:gd name="connsiteX5" fmla="*/ 49212 w 379412"/>
                <a:gd name="connsiteY5" fmla="*/ 12700 h 200818"/>
                <a:gd name="connsiteX6" fmla="*/ 33337 w 379412"/>
                <a:gd name="connsiteY6" fmla="*/ 50800 h 200818"/>
                <a:gd name="connsiteX7" fmla="*/ 87312 w 379412"/>
                <a:gd name="connsiteY7" fmla="*/ 69850 h 200818"/>
                <a:gd name="connsiteX8" fmla="*/ 0 w 379412"/>
                <a:gd name="connsiteY8" fmla="*/ 176213 h 200818"/>
                <a:gd name="connsiteX9" fmla="*/ 57149 w 379412"/>
                <a:gd name="connsiteY9" fmla="*/ 200818 h 200818"/>
                <a:gd name="connsiteX10" fmla="*/ 128587 w 379412"/>
                <a:gd name="connsiteY10" fmla="*/ 87313 h 200818"/>
                <a:gd name="connsiteX11" fmla="*/ 156368 w 379412"/>
                <a:gd name="connsiteY11" fmla="*/ 83344 h 200818"/>
                <a:gd name="connsiteX12" fmla="*/ 218281 w 379412"/>
                <a:gd name="connsiteY12" fmla="*/ 78581 h 200818"/>
                <a:gd name="connsiteX13" fmla="*/ 308768 w 379412"/>
                <a:gd name="connsiteY13" fmla="*/ 73819 h 200818"/>
                <a:gd name="connsiteX14" fmla="*/ 379412 w 379412"/>
                <a:gd name="connsiteY14" fmla="*/ 57150 h 200818"/>
                <a:gd name="connsiteX0" fmla="*/ 379412 w 379412"/>
                <a:gd name="connsiteY0" fmla="*/ 57150 h 200818"/>
                <a:gd name="connsiteX1" fmla="*/ 373062 w 379412"/>
                <a:gd name="connsiteY1" fmla="*/ 0 h 200818"/>
                <a:gd name="connsiteX2" fmla="*/ 306387 w 379412"/>
                <a:gd name="connsiteY2" fmla="*/ 21431 h 200818"/>
                <a:gd name="connsiteX3" fmla="*/ 236537 w 379412"/>
                <a:gd name="connsiteY3" fmla="*/ 38100 h 200818"/>
                <a:gd name="connsiteX4" fmla="*/ 160337 w 379412"/>
                <a:gd name="connsiteY4" fmla="*/ 44450 h 200818"/>
                <a:gd name="connsiteX5" fmla="*/ 93662 w 379412"/>
                <a:gd name="connsiteY5" fmla="*/ 34925 h 200818"/>
                <a:gd name="connsiteX6" fmla="*/ 49212 w 379412"/>
                <a:gd name="connsiteY6" fmla="*/ 12700 h 200818"/>
                <a:gd name="connsiteX7" fmla="*/ 33337 w 379412"/>
                <a:gd name="connsiteY7" fmla="*/ 50800 h 200818"/>
                <a:gd name="connsiteX8" fmla="*/ 87312 w 379412"/>
                <a:gd name="connsiteY8" fmla="*/ 69850 h 200818"/>
                <a:gd name="connsiteX9" fmla="*/ 0 w 379412"/>
                <a:gd name="connsiteY9" fmla="*/ 176213 h 200818"/>
                <a:gd name="connsiteX10" fmla="*/ 57149 w 379412"/>
                <a:gd name="connsiteY10" fmla="*/ 200818 h 200818"/>
                <a:gd name="connsiteX11" fmla="*/ 128587 w 379412"/>
                <a:gd name="connsiteY11" fmla="*/ 87313 h 200818"/>
                <a:gd name="connsiteX12" fmla="*/ 156368 w 379412"/>
                <a:gd name="connsiteY12" fmla="*/ 83344 h 200818"/>
                <a:gd name="connsiteX13" fmla="*/ 218281 w 379412"/>
                <a:gd name="connsiteY13" fmla="*/ 78581 h 200818"/>
                <a:gd name="connsiteX14" fmla="*/ 308768 w 379412"/>
                <a:gd name="connsiteY14" fmla="*/ 73819 h 200818"/>
                <a:gd name="connsiteX15" fmla="*/ 379412 w 379412"/>
                <a:gd name="connsiteY15" fmla="*/ 57150 h 200818"/>
                <a:gd name="connsiteX0" fmla="*/ 379412 w 379412"/>
                <a:gd name="connsiteY0" fmla="*/ 57150 h 200818"/>
                <a:gd name="connsiteX1" fmla="*/ 373062 w 379412"/>
                <a:gd name="connsiteY1" fmla="*/ 0 h 200818"/>
                <a:gd name="connsiteX2" fmla="*/ 306387 w 379412"/>
                <a:gd name="connsiteY2" fmla="*/ 21431 h 200818"/>
                <a:gd name="connsiteX3" fmla="*/ 236537 w 379412"/>
                <a:gd name="connsiteY3" fmla="*/ 38100 h 200818"/>
                <a:gd name="connsiteX4" fmla="*/ 160337 w 379412"/>
                <a:gd name="connsiteY4" fmla="*/ 44450 h 200818"/>
                <a:gd name="connsiteX5" fmla="*/ 93662 w 379412"/>
                <a:gd name="connsiteY5" fmla="*/ 34925 h 200818"/>
                <a:gd name="connsiteX6" fmla="*/ 49212 w 379412"/>
                <a:gd name="connsiteY6" fmla="*/ 12700 h 200818"/>
                <a:gd name="connsiteX7" fmla="*/ 33337 w 379412"/>
                <a:gd name="connsiteY7" fmla="*/ 50800 h 200818"/>
                <a:gd name="connsiteX8" fmla="*/ 87312 w 379412"/>
                <a:gd name="connsiteY8" fmla="*/ 69850 h 200818"/>
                <a:gd name="connsiteX9" fmla="*/ 49212 w 379412"/>
                <a:gd name="connsiteY9" fmla="*/ 107156 h 200818"/>
                <a:gd name="connsiteX10" fmla="*/ 0 w 379412"/>
                <a:gd name="connsiteY10" fmla="*/ 176213 h 200818"/>
                <a:gd name="connsiteX11" fmla="*/ 57149 w 379412"/>
                <a:gd name="connsiteY11" fmla="*/ 200818 h 200818"/>
                <a:gd name="connsiteX12" fmla="*/ 128587 w 379412"/>
                <a:gd name="connsiteY12" fmla="*/ 87313 h 200818"/>
                <a:gd name="connsiteX13" fmla="*/ 156368 w 379412"/>
                <a:gd name="connsiteY13" fmla="*/ 83344 h 200818"/>
                <a:gd name="connsiteX14" fmla="*/ 218281 w 379412"/>
                <a:gd name="connsiteY14" fmla="*/ 78581 h 200818"/>
                <a:gd name="connsiteX15" fmla="*/ 308768 w 379412"/>
                <a:gd name="connsiteY15" fmla="*/ 73819 h 200818"/>
                <a:gd name="connsiteX16" fmla="*/ 379412 w 379412"/>
                <a:gd name="connsiteY16" fmla="*/ 57150 h 200818"/>
                <a:gd name="connsiteX0" fmla="*/ 379412 w 379412"/>
                <a:gd name="connsiteY0" fmla="*/ 57150 h 200818"/>
                <a:gd name="connsiteX1" fmla="*/ 373062 w 379412"/>
                <a:gd name="connsiteY1" fmla="*/ 0 h 200818"/>
                <a:gd name="connsiteX2" fmla="*/ 306387 w 379412"/>
                <a:gd name="connsiteY2" fmla="*/ 21431 h 200818"/>
                <a:gd name="connsiteX3" fmla="*/ 236537 w 379412"/>
                <a:gd name="connsiteY3" fmla="*/ 38100 h 200818"/>
                <a:gd name="connsiteX4" fmla="*/ 160337 w 379412"/>
                <a:gd name="connsiteY4" fmla="*/ 44450 h 200818"/>
                <a:gd name="connsiteX5" fmla="*/ 93662 w 379412"/>
                <a:gd name="connsiteY5" fmla="*/ 34925 h 200818"/>
                <a:gd name="connsiteX6" fmla="*/ 49212 w 379412"/>
                <a:gd name="connsiteY6" fmla="*/ 12700 h 200818"/>
                <a:gd name="connsiteX7" fmla="*/ 33337 w 379412"/>
                <a:gd name="connsiteY7" fmla="*/ 50800 h 200818"/>
                <a:gd name="connsiteX8" fmla="*/ 87312 w 379412"/>
                <a:gd name="connsiteY8" fmla="*/ 69850 h 200818"/>
                <a:gd name="connsiteX9" fmla="*/ 49212 w 379412"/>
                <a:gd name="connsiteY9" fmla="*/ 107156 h 200818"/>
                <a:gd name="connsiteX10" fmla="*/ 0 w 379412"/>
                <a:gd name="connsiteY10" fmla="*/ 176213 h 200818"/>
                <a:gd name="connsiteX11" fmla="*/ 57149 w 379412"/>
                <a:gd name="connsiteY11" fmla="*/ 200818 h 200818"/>
                <a:gd name="connsiteX12" fmla="*/ 87312 w 379412"/>
                <a:gd name="connsiteY12" fmla="*/ 138113 h 200818"/>
                <a:gd name="connsiteX13" fmla="*/ 128587 w 379412"/>
                <a:gd name="connsiteY13" fmla="*/ 87313 h 200818"/>
                <a:gd name="connsiteX14" fmla="*/ 156368 w 379412"/>
                <a:gd name="connsiteY14" fmla="*/ 83344 h 200818"/>
                <a:gd name="connsiteX15" fmla="*/ 218281 w 379412"/>
                <a:gd name="connsiteY15" fmla="*/ 78581 h 200818"/>
                <a:gd name="connsiteX16" fmla="*/ 308768 w 379412"/>
                <a:gd name="connsiteY16" fmla="*/ 73819 h 200818"/>
                <a:gd name="connsiteX17" fmla="*/ 379412 w 379412"/>
                <a:gd name="connsiteY17" fmla="*/ 57150 h 200818"/>
                <a:gd name="connsiteX0" fmla="*/ 379412 w 379412"/>
                <a:gd name="connsiteY0" fmla="*/ 57150 h 200818"/>
                <a:gd name="connsiteX1" fmla="*/ 373062 w 379412"/>
                <a:gd name="connsiteY1" fmla="*/ 0 h 200818"/>
                <a:gd name="connsiteX2" fmla="*/ 306387 w 379412"/>
                <a:gd name="connsiteY2" fmla="*/ 21431 h 200818"/>
                <a:gd name="connsiteX3" fmla="*/ 236537 w 379412"/>
                <a:gd name="connsiteY3" fmla="*/ 38100 h 200818"/>
                <a:gd name="connsiteX4" fmla="*/ 160337 w 379412"/>
                <a:gd name="connsiteY4" fmla="*/ 44450 h 200818"/>
                <a:gd name="connsiteX5" fmla="*/ 93662 w 379412"/>
                <a:gd name="connsiteY5" fmla="*/ 34925 h 200818"/>
                <a:gd name="connsiteX6" fmla="*/ 49212 w 379412"/>
                <a:gd name="connsiteY6" fmla="*/ 12700 h 200818"/>
                <a:gd name="connsiteX7" fmla="*/ 33337 w 379412"/>
                <a:gd name="connsiteY7" fmla="*/ 50800 h 200818"/>
                <a:gd name="connsiteX8" fmla="*/ 87312 w 379412"/>
                <a:gd name="connsiteY8" fmla="*/ 69850 h 200818"/>
                <a:gd name="connsiteX9" fmla="*/ 49212 w 379412"/>
                <a:gd name="connsiteY9" fmla="*/ 107156 h 200818"/>
                <a:gd name="connsiteX10" fmla="*/ 0 w 379412"/>
                <a:gd name="connsiteY10" fmla="*/ 176213 h 200818"/>
                <a:gd name="connsiteX11" fmla="*/ 57149 w 379412"/>
                <a:gd name="connsiteY11" fmla="*/ 200818 h 200818"/>
                <a:gd name="connsiteX12" fmla="*/ 87312 w 379412"/>
                <a:gd name="connsiteY12" fmla="*/ 138113 h 200818"/>
                <a:gd name="connsiteX13" fmla="*/ 138112 w 379412"/>
                <a:gd name="connsiteY13" fmla="*/ 94457 h 200818"/>
                <a:gd name="connsiteX14" fmla="*/ 156368 w 379412"/>
                <a:gd name="connsiteY14" fmla="*/ 83344 h 200818"/>
                <a:gd name="connsiteX15" fmla="*/ 218281 w 379412"/>
                <a:gd name="connsiteY15" fmla="*/ 78581 h 200818"/>
                <a:gd name="connsiteX16" fmla="*/ 308768 w 379412"/>
                <a:gd name="connsiteY16" fmla="*/ 73819 h 200818"/>
                <a:gd name="connsiteX17" fmla="*/ 379412 w 379412"/>
                <a:gd name="connsiteY17" fmla="*/ 57150 h 200818"/>
                <a:gd name="connsiteX0" fmla="*/ 379412 w 379412"/>
                <a:gd name="connsiteY0" fmla="*/ 57150 h 200818"/>
                <a:gd name="connsiteX1" fmla="*/ 373062 w 379412"/>
                <a:gd name="connsiteY1" fmla="*/ 0 h 200818"/>
                <a:gd name="connsiteX2" fmla="*/ 306387 w 379412"/>
                <a:gd name="connsiteY2" fmla="*/ 21431 h 200818"/>
                <a:gd name="connsiteX3" fmla="*/ 236537 w 379412"/>
                <a:gd name="connsiteY3" fmla="*/ 38100 h 200818"/>
                <a:gd name="connsiteX4" fmla="*/ 160337 w 379412"/>
                <a:gd name="connsiteY4" fmla="*/ 44450 h 200818"/>
                <a:gd name="connsiteX5" fmla="*/ 93662 w 379412"/>
                <a:gd name="connsiteY5" fmla="*/ 34925 h 200818"/>
                <a:gd name="connsiteX6" fmla="*/ 49212 w 379412"/>
                <a:gd name="connsiteY6" fmla="*/ 12700 h 200818"/>
                <a:gd name="connsiteX7" fmla="*/ 33337 w 379412"/>
                <a:gd name="connsiteY7" fmla="*/ 50800 h 200818"/>
                <a:gd name="connsiteX8" fmla="*/ 87312 w 379412"/>
                <a:gd name="connsiteY8" fmla="*/ 69850 h 200818"/>
                <a:gd name="connsiteX9" fmla="*/ 49212 w 379412"/>
                <a:gd name="connsiteY9" fmla="*/ 107156 h 200818"/>
                <a:gd name="connsiteX10" fmla="*/ 0 w 379412"/>
                <a:gd name="connsiteY10" fmla="*/ 176213 h 200818"/>
                <a:gd name="connsiteX11" fmla="*/ 57149 w 379412"/>
                <a:gd name="connsiteY11" fmla="*/ 200818 h 200818"/>
                <a:gd name="connsiteX12" fmla="*/ 87312 w 379412"/>
                <a:gd name="connsiteY12" fmla="*/ 138113 h 200818"/>
                <a:gd name="connsiteX13" fmla="*/ 138112 w 379412"/>
                <a:gd name="connsiteY13" fmla="*/ 94457 h 200818"/>
                <a:gd name="connsiteX14" fmla="*/ 175418 w 379412"/>
                <a:gd name="connsiteY14" fmla="*/ 88107 h 200818"/>
                <a:gd name="connsiteX15" fmla="*/ 218281 w 379412"/>
                <a:gd name="connsiteY15" fmla="*/ 78581 h 200818"/>
                <a:gd name="connsiteX16" fmla="*/ 308768 w 379412"/>
                <a:gd name="connsiteY16" fmla="*/ 73819 h 200818"/>
                <a:gd name="connsiteX17" fmla="*/ 379412 w 379412"/>
                <a:gd name="connsiteY17" fmla="*/ 57150 h 20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412" h="200818">
                  <a:moveTo>
                    <a:pt x="379412" y="57150"/>
                  </a:moveTo>
                  <a:lnTo>
                    <a:pt x="373062" y="0"/>
                  </a:lnTo>
                  <a:cubicBezTo>
                    <a:pt x="347662" y="6350"/>
                    <a:pt x="331787" y="15081"/>
                    <a:pt x="306387" y="21431"/>
                  </a:cubicBezTo>
                  <a:lnTo>
                    <a:pt x="236537" y="38100"/>
                  </a:lnTo>
                  <a:lnTo>
                    <a:pt x="160337" y="44450"/>
                  </a:lnTo>
                  <a:lnTo>
                    <a:pt x="93662" y="34925"/>
                  </a:lnTo>
                  <a:lnTo>
                    <a:pt x="49212" y="12700"/>
                  </a:lnTo>
                  <a:lnTo>
                    <a:pt x="33337" y="50800"/>
                  </a:lnTo>
                  <a:cubicBezTo>
                    <a:pt x="51329" y="57150"/>
                    <a:pt x="84666" y="60457"/>
                    <a:pt x="87312" y="69850"/>
                  </a:cubicBezTo>
                  <a:cubicBezTo>
                    <a:pt x="89958" y="79243"/>
                    <a:pt x="63764" y="89429"/>
                    <a:pt x="49212" y="107156"/>
                  </a:cubicBezTo>
                  <a:cubicBezTo>
                    <a:pt x="34660" y="124883"/>
                    <a:pt x="-132" y="161397"/>
                    <a:pt x="0" y="176213"/>
                  </a:cubicBezTo>
                  <a:lnTo>
                    <a:pt x="57149" y="200818"/>
                  </a:lnTo>
                  <a:cubicBezTo>
                    <a:pt x="69585" y="182297"/>
                    <a:pt x="74876" y="156634"/>
                    <a:pt x="87312" y="138113"/>
                  </a:cubicBezTo>
                  <a:lnTo>
                    <a:pt x="138112" y="94457"/>
                  </a:lnTo>
                  <a:cubicBezTo>
                    <a:pt x="154252" y="74084"/>
                    <a:pt x="160469" y="89562"/>
                    <a:pt x="175418" y="88107"/>
                  </a:cubicBezTo>
                  <a:cubicBezTo>
                    <a:pt x="190367" y="86652"/>
                    <a:pt x="192484" y="79375"/>
                    <a:pt x="218281" y="78581"/>
                  </a:cubicBezTo>
                  <a:cubicBezTo>
                    <a:pt x="244078" y="77787"/>
                    <a:pt x="281913" y="77391"/>
                    <a:pt x="308768" y="73819"/>
                  </a:cubicBezTo>
                  <a:lnTo>
                    <a:pt x="379412" y="5715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Forme libre 24"/>
            <p:cNvSpPr/>
            <p:nvPr/>
          </p:nvSpPr>
          <p:spPr>
            <a:xfrm>
              <a:off x="2603500" y="6007099"/>
              <a:ext cx="95250" cy="98425"/>
            </a:xfrm>
            <a:custGeom>
              <a:avLst/>
              <a:gdLst>
                <a:gd name="connsiteX0" fmla="*/ 0 w 95250"/>
                <a:gd name="connsiteY0" fmla="*/ 0 h 82550"/>
                <a:gd name="connsiteX1" fmla="*/ 60325 w 95250"/>
                <a:gd name="connsiteY1" fmla="*/ 82550 h 82550"/>
                <a:gd name="connsiteX2" fmla="*/ 95250 w 95250"/>
                <a:gd name="connsiteY2" fmla="*/ 53975 h 82550"/>
                <a:gd name="connsiteX3" fmla="*/ 0 w 95250"/>
                <a:gd name="connsiteY3" fmla="*/ 0 h 82550"/>
                <a:gd name="connsiteX0" fmla="*/ 0 w 95250"/>
                <a:gd name="connsiteY0" fmla="*/ 15875 h 98425"/>
                <a:gd name="connsiteX1" fmla="*/ 60325 w 95250"/>
                <a:gd name="connsiteY1" fmla="*/ 98425 h 98425"/>
                <a:gd name="connsiteX2" fmla="*/ 95250 w 95250"/>
                <a:gd name="connsiteY2" fmla="*/ 69850 h 98425"/>
                <a:gd name="connsiteX3" fmla="*/ 15875 w 95250"/>
                <a:gd name="connsiteY3" fmla="*/ 0 h 98425"/>
                <a:gd name="connsiteX4" fmla="*/ 0 w 95250"/>
                <a:gd name="connsiteY4" fmla="*/ 15875 h 98425"/>
                <a:gd name="connsiteX0" fmla="*/ 0 w 95250"/>
                <a:gd name="connsiteY0" fmla="*/ 15875 h 98425"/>
                <a:gd name="connsiteX1" fmla="*/ 25400 w 95250"/>
                <a:gd name="connsiteY1" fmla="*/ 57151 h 98425"/>
                <a:gd name="connsiteX2" fmla="*/ 60325 w 95250"/>
                <a:gd name="connsiteY2" fmla="*/ 98425 h 98425"/>
                <a:gd name="connsiteX3" fmla="*/ 95250 w 95250"/>
                <a:gd name="connsiteY3" fmla="*/ 69850 h 98425"/>
                <a:gd name="connsiteX4" fmla="*/ 15875 w 95250"/>
                <a:gd name="connsiteY4" fmla="*/ 0 h 98425"/>
                <a:gd name="connsiteX5" fmla="*/ 0 w 95250"/>
                <a:gd name="connsiteY5" fmla="*/ 1587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98425">
                  <a:moveTo>
                    <a:pt x="0" y="15875"/>
                  </a:moveTo>
                  <a:cubicBezTo>
                    <a:pt x="8467" y="26459"/>
                    <a:pt x="16933" y="46567"/>
                    <a:pt x="25400" y="57151"/>
                  </a:cubicBezTo>
                  <a:lnTo>
                    <a:pt x="60325" y="98425"/>
                  </a:lnTo>
                  <a:lnTo>
                    <a:pt x="95250" y="69850"/>
                  </a:lnTo>
                  <a:cubicBezTo>
                    <a:pt x="74083" y="55033"/>
                    <a:pt x="37042" y="14817"/>
                    <a:pt x="15875" y="0"/>
                  </a:cubicBezTo>
                  <a:lnTo>
                    <a:pt x="0" y="1587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orme libre 26"/>
            <p:cNvSpPr/>
            <p:nvPr/>
          </p:nvSpPr>
          <p:spPr>
            <a:xfrm rot="5400000">
              <a:off x="2447428" y="6007099"/>
              <a:ext cx="95250" cy="98425"/>
            </a:xfrm>
            <a:custGeom>
              <a:avLst/>
              <a:gdLst>
                <a:gd name="connsiteX0" fmla="*/ 0 w 95250"/>
                <a:gd name="connsiteY0" fmla="*/ 0 h 82550"/>
                <a:gd name="connsiteX1" fmla="*/ 60325 w 95250"/>
                <a:gd name="connsiteY1" fmla="*/ 82550 h 82550"/>
                <a:gd name="connsiteX2" fmla="*/ 95250 w 95250"/>
                <a:gd name="connsiteY2" fmla="*/ 53975 h 82550"/>
                <a:gd name="connsiteX3" fmla="*/ 0 w 95250"/>
                <a:gd name="connsiteY3" fmla="*/ 0 h 82550"/>
                <a:gd name="connsiteX0" fmla="*/ 0 w 95250"/>
                <a:gd name="connsiteY0" fmla="*/ 15875 h 98425"/>
                <a:gd name="connsiteX1" fmla="*/ 60325 w 95250"/>
                <a:gd name="connsiteY1" fmla="*/ 98425 h 98425"/>
                <a:gd name="connsiteX2" fmla="*/ 95250 w 95250"/>
                <a:gd name="connsiteY2" fmla="*/ 69850 h 98425"/>
                <a:gd name="connsiteX3" fmla="*/ 15875 w 95250"/>
                <a:gd name="connsiteY3" fmla="*/ 0 h 98425"/>
                <a:gd name="connsiteX4" fmla="*/ 0 w 95250"/>
                <a:gd name="connsiteY4" fmla="*/ 15875 h 98425"/>
                <a:gd name="connsiteX0" fmla="*/ 0 w 95250"/>
                <a:gd name="connsiteY0" fmla="*/ 15875 h 98425"/>
                <a:gd name="connsiteX1" fmla="*/ 25400 w 95250"/>
                <a:gd name="connsiteY1" fmla="*/ 57151 h 98425"/>
                <a:gd name="connsiteX2" fmla="*/ 60325 w 95250"/>
                <a:gd name="connsiteY2" fmla="*/ 98425 h 98425"/>
                <a:gd name="connsiteX3" fmla="*/ 95250 w 95250"/>
                <a:gd name="connsiteY3" fmla="*/ 69850 h 98425"/>
                <a:gd name="connsiteX4" fmla="*/ 15875 w 95250"/>
                <a:gd name="connsiteY4" fmla="*/ 0 h 98425"/>
                <a:gd name="connsiteX5" fmla="*/ 0 w 95250"/>
                <a:gd name="connsiteY5" fmla="*/ 1587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98425">
                  <a:moveTo>
                    <a:pt x="0" y="15875"/>
                  </a:moveTo>
                  <a:cubicBezTo>
                    <a:pt x="8467" y="26459"/>
                    <a:pt x="16933" y="46567"/>
                    <a:pt x="25400" y="57151"/>
                  </a:cubicBezTo>
                  <a:lnTo>
                    <a:pt x="60325" y="98425"/>
                  </a:lnTo>
                  <a:lnTo>
                    <a:pt x="95250" y="69850"/>
                  </a:lnTo>
                  <a:cubicBezTo>
                    <a:pt x="74083" y="55033"/>
                    <a:pt x="37042" y="14817"/>
                    <a:pt x="15875" y="0"/>
                  </a:cubicBezTo>
                  <a:lnTo>
                    <a:pt x="0" y="1587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orme libre 27"/>
            <p:cNvSpPr/>
            <p:nvPr/>
          </p:nvSpPr>
          <p:spPr>
            <a:xfrm rot="5400000">
              <a:off x="2444254" y="5805546"/>
              <a:ext cx="101598" cy="98426"/>
            </a:xfrm>
            <a:custGeom>
              <a:avLst/>
              <a:gdLst>
                <a:gd name="connsiteX0" fmla="*/ 0 w 95250"/>
                <a:gd name="connsiteY0" fmla="*/ 0 h 82550"/>
                <a:gd name="connsiteX1" fmla="*/ 60325 w 95250"/>
                <a:gd name="connsiteY1" fmla="*/ 82550 h 82550"/>
                <a:gd name="connsiteX2" fmla="*/ 95250 w 95250"/>
                <a:gd name="connsiteY2" fmla="*/ 53975 h 82550"/>
                <a:gd name="connsiteX3" fmla="*/ 0 w 95250"/>
                <a:gd name="connsiteY3" fmla="*/ 0 h 82550"/>
                <a:gd name="connsiteX0" fmla="*/ 0 w 95250"/>
                <a:gd name="connsiteY0" fmla="*/ 15875 h 98425"/>
                <a:gd name="connsiteX1" fmla="*/ 60325 w 95250"/>
                <a:gd name="connsiteY1" fmla="*/ 98425 h 98425"/>
                <a:gd name="connsiteX2" fmla="*/ 95250 w 95250"/>
                <a:gd name="connsiteY2" fmla="*/ 69850 h 98425"/>
                <a:gd name="connsiteX3" fmla="*/ 15875 w 95250"/>
                <a:gd name="connsiteY3" fmla="*/ 0 h 98425"/>
                <a:gd name="connsiteX4" fmla="*/ 0 w 95250"/>
                <a:gd name="connsiteY4" fmla="*/ 15875 h 98425"/>
                <a:gd name="connsiteX0" fmla="*/ 0 w 95250"/>
                <a:gd name="connsiteY0" fmla="*/ 15875 h 98425"/>
                <a:gd name="connsiteX1" fmla="*/ 25400 w 95250"/>
                <a:gd name="connsiteY1" fmla="*/ 57151 h 98425"/>
                <a:gd name="connsiteX2" fmla="*/ 60325 w 95250"/>
                <a:gd name="connsiteY2" fmla="*/ 98425 h 98425"/>
                <a:gd name="connsiteX3" fmla="*/ 95250 w 95250"/>
                <a:gd name="connsiteY3" fmla="*/ 69850 h 98425"/>
                <a:gd name="connsiteX4" fmla="*/ 15875 w 95250"/>
                <a:gd name="connsiteY4" fmla="*/ 0 h 98425"/>
                <a:gd name="connsiteX5" fmla="*/ 0 w 95250"/>
                <a:gd name="connsiteY5" fmla="*/ 15875 h 98425"/>
                <a:gd name="connsiteX0" fmla="*/ 0 w 101598"/>
                <a:gd name="connsiteY0" fmla="*/ 31750 h 98425"/>
                <a:gd name="connsiteX1" fmla="*/ 31748 w 101598"/>
                <a:gd name="connsiteY1" fmla="*/ 57151 h 98425"/>
                <a:gd name="connsiteX2" fmla="*/ 66673 w 101598"/>
                <a:gd name="connsiteY2" fmla="*/ 98425 h 98425"/>
                <a:gd name="connsiteX3" fmla="*/ 101598 w 101598"/>
                <a:gd name="connsiteY3" fmla="*/ 69850 h 98425"/>
                <a:gd name="connsiteX4" fmla="*/ 22223 w 101598"/>
                <a:gd name="connsiteY4" fmla="*/ 0 h 98425"/>
                <a:gd name="connsiteX5" fmla="*/ 0 w 101598"/>
                <a:gd name="connsiteY5" fmla="*/ 31750 h 98425"/>
                <a:gd name="connsiteX0" fmla="*/ 0 w 101598"/>
                <a:gd name="connsiteY0" fmla="*/ 31751 h 98426"/>
                <a:gd name="connsiteX1" fmla="*/ 31748 w 101598"/>
                <a:gd name="connsiteY1" fmla="*/ 57152 h 98426"/>
                <a:gd name="connsiteX2" fmla="*/ 66673 w 101598"/>
                <a:gd name="connsiteY2" fmla="*/ 98426 h 98426"/>
                <a:gd name="connsiteX3" fmla="*/ 101598 w 101598"/>
                <a:gd name="connsiteY3" fmla="*/ 69851 h 98426"/>
                <a:gd name="connsiteX4" fmla="*/ 38101 w 101598"/>
                <a:gd name="connsiteY4" fmla="*/ 0 h 98426"/>
                <a:gd name="connsiteX5" fmla="*/ 0 w 101598"/>
                <a:gd name="connsiteY5" fmla="*/ 31751 h 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98" h="98426">
                  <a:moveTo>
                    <a:pt x="0" y="31751"/>
                  </a:moveTo>
                  <a:cubicBezTo>
                    <a:pt x="8467" y="42335"/>
                    <a:pt x="23281" y="46568"/>
                    <a:pt x="31748" y="57152"/>
                  </a:cubicBezTo>
                  <a:lnTo>
                    <a:pt x="66673" y="98426"/>
                  </a:lnTo>
                  <a:lnTo>
                    <a:pt x="101598" y="69851"/>
                  </a:lnTo>
                  <a:cubicBezTo>
                    <a:pt x="80431" y="55034"/>
                    <a:pt x="59268" y="14817"/>
                    <a:pt x="38101" y="0"/>
                  </a:cubicBezTo>
                  <a:lnTo>
                    <a:pt x="0" y="3175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Forme libre 25"/>
            <p:cNvSpPr/>
            <p:nvPr/>
          </p:nvSpPr>
          <p:spPr>
            <a:xfrm>
              <a:off x="3171825" y="5521325"/>
              <a:ext cx="149225" cy="82550"/>
            </a:xfrm>
            <a:custGeom>
              <a:avLst/>
              <a:gdLst>
                <a:gd name="connsiteX0" fmla="*/ 0 w 149225"/>
                <a:gd name="connsiteY0" fmla="*/ 3175 h 82550"/>
                <a:gd name="connsiteX1" fmla="*/ 0 w 149225"/>
                <a:gd name="connsiteY1" fmla="*/ 82550 h 82550"/>
                <a:gd name="connsiteX2" fmla="*/ 53975 w 149225"/>
                <a:gd name="connsiteY2" fmla="*/ 50800 h 82550"/>
                <a:gd name="connsiteX3" fmla="*/ 120650 w 149225"/>
                <a:gd name="connsiteY3" fmla="*/ 60325 h 82550"/>
                <a:gd name="connsiteX4" fmla="*/ 149225 w 149225"/>
                <a:gd name="connsiteY4" fmla="*/ 76200 h 82550"/>
                <a:gd name="connsiteX5" fmla="*/ 127000 w 149225"/>
                <a:gd name="connsiteY5" fmla="*/ 0 h 82550"/>
                <a:gd name="connsiteX6" fmla="*/ 60325 w 149225"/>
                <a:gd name="connsiteY6" fmla="*/ 9525 h 82550"/>
                <a:gd name="connsiteX7" fmla="*/ 0 w 149225"/>
                <a:gd name="connsiteY7" fmla="*/ 3175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5" h="82550">
                  <a:moveTo>
                    <a:pt x="0" y="3175"/>
                  </a:moveTo>
                  <a:lnTo>
                    <a:pt x="0" y="82550"/>
                  </a:lnTo>
                  <a:lnTo>
                    <a:pt x="53975" y="50800"/>
                  </a:lnTo>
                  <a:lnTo>
                    <a:pt x="120650" y="60325"/>
                  </a:lnTo>
                  <a:lnTo>
                    <a:pt x="149225" y="76200"/>
                  </a:lnTo>
                  <a:lnTo>
                    <a:pt x="127000" y="0"/>
                  </a:lnTo>
                  <a:lnTo>
                    <a:pt x="60325" y="9525"/>
                  </a:lnTo>
                  <a:lnTo>
                    <a:pt x="0" y="317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Forme libre 29"/>
            <p:cNvSpPr/>
            <p:nvPr/>
          </p:nvSpPr>
          <p:spPr>
            <a:xfrm rot="5059548">
              <a:off x="3358353" y="5441650"/>
              <a:ext cx="97704" cy="100958"/>
            </a:xfrm>
            <a:custGeom>
              <a:avLst/>
              <a:gdLst>
                <a:gd name="connsiteX0" fmla="*/ 0 w 95250"/>
                <a:gd name="connsiteY0" fmla="*/ 0 h 82550"/>
                <a:gd name="connsiteX1" fmla="*/ 60325 w 95250"/>
                <a:gd name="connsiteY1" fmla="*/ 82550 h 82550"/>
                <a:gd name="connsiteX2" fmla="*/ 95250 w 95250"/>
                <a:gd name="connsiteY2" fmla="*/ 53975 h 82550"/>
                <a:gd name="connsiteX3" fmla="*/ 0 w 95250"/>
                <a:gd name="connsiteY3" fmla="*/ 0 h 82550"/>
                <a:gd name="connsiteX0" fmla="*/ 0 w 95250"/>
                <a:gd name="connsiteY0" fmla="*/ 15875 h 98425"/>
                <a:gd name="connsiteX1" fmla="*/ 60325 w 95250"/>
                <a:gd name="connsiteY1" fmla="*/ 98425 h 98425"/>
                <a:gd name="connsiteX2" fmla="*/ 95250 w 95250"/>
                <a:gd name="connsiteY2" fmla="*/ 69850 h 98425"/>
                <a:gd name="connsiteX3" fmla="*/ 15875 w 95250"/>
                <a:gd name="connsiteY3" fmla="*/ 0 h 98425"/>
                <a:gd name="connsiteX4" fmla="*/ 0 w 95250"/>
                <a:gd name="connsiteY4" fmla="*/ 15875 h 98425"/>
                <a:gd name="connsiteX0" fmla="*/ 0 w 95250"/>
                <a:gd name="connsiteY0" fmla="*/ 15875 h 98425"/>
                <a:gd name="connsiteX1" fmla="*/ 25400 w 95250"/>
                <a:gd name="connsiteY1" fmla="*/ 57151 h 98425"/>
                <a:gd name="connsiteX2" fmla="*/ 60325 w 95250"/>
                <a:gd name="connsiteY2" fmla="*/ 98425 h 98425"/>
                <a:gd name="connsiteX3" fmla="*/ 95250 w 95250"/>
                <a:gd name="connsiteY3" fmla="*/ 69850 h 98425"/>
                <a:gd name="connsiteX4" fmla="*/ 15875 w 95250"/>
                <a:gd name="connsiteY4" fmla="*/ 0 h 98425"/>
                <a:gd name="connsiteX5" fmla="*/ 0 w 95250"/>
                <a:gd name="connsiteY5" fmla="*/ 15875 h 98425"/>
                <a:gd name="connsiteX0" fmla="*/ 0 w 101598"/>
                <a:gd name="connsiteY0" fmla="*/ 31750 h 98425"/>
                <a:gd name="connsiteX1" fmla="*/ 31748 w 101598"/>
                <a:gd name="connsiteY1" fmla="*/ 57151 h 98425"/>
                <a:gd name="connsiteX2" fmla="*/ 66673 w 101598"/>
                <a:gd name="connsiteY2" fmla="*/ 98425 h 98425"/>
                <a:gd name="connsiteX3" fmla="*/ 101598 w 101598"/>
                <a:gd name="connsiteY3" fmla="*/ 69850 h 98425"/>
                <a:gd name="connsiteX4" fmla="*/ 22223 w 101598"/>
                <a:gd name="connsiteY4" fmla="*/ 0 h 98425"/>
                <a:gd name="connsiteX5" fmla="*/ 0 w 101598"/>
                <a:gd name="connsiteY5" fmla="*/ 31750 h 98425"/>
                <a:gd name="connsiteX0" fmla="*/ 0 w 101598"/>
                <a:gd name="connsiteY0" fmla="*/ 31751 h 98426"/>
                <a:gd name="connsiteX1" fmla="*/ 31748 w 101598"/>
                <a:gd name="connsiteY1" fmla="*/ 57152 h 98426"/>
                <a:gd name="connsiteX2" fmla="*/ 66673 w 101598"/>
                <a:gd name="connsiteY2" fmla="*/ 98426 h 98426"/>
                <a:gd name="connsiteX3" fmla="*/ 101598 w 101598"/>
                <a:gd name="connsiteY3" fmla="*/ 69851 h 98426"/>
                <a:gd name="connsiteX4" fmla="*/ 38101 w 101598"/>
                <a:gd name="connsiteY4" fmla="*/ 0 h 98426"/>
                <a:gd name="connsiteX5" fmla="*/ 0 w 101598"/>
                <a:gd name="connsiteY5" fmla="*/ 31751 h 98426"/>
                <a:gd name="connsiteX0" fmla="*/ 0 w 107492"/>
                <a:gd name="connsiteY0" fmla="*/ 31751 h 98426"/>
                <a:gd name="connsiteX1" fmla="*/ 31748 w 107492"/>
                <a:gd name="connsiteY1" fmla="*/ 57152 h 98426"/>
                <a:gd name="connsiteX2" fmla="*/ 66673 w 107492"/>
                <a:gd name="connsiteY2" fmla="*/ 98426 h 98426"/>
                <a:gd name="connsiteX3" fmla="*/ 107492 w 107492"/>
                <a:gd name="connsiteY3" fmla="*/ 48048 h 98426"/>
                <a:gd name="connsiteX4" fmla="*/ 38101 w 107492"/>
                <a:gd name="connsiteY4" fmla="*/ 0 h 98426"/>
                <a:gd name="connsiteX5" fmla="*/ 0 w 107492"/>
                <a:gd name="connsiteY5" fmla="*/ 31751 h 98426"/>
                <a:gd name="connsiteX0" fmla="*/ 0 w 107492"/>
                <a:gd name="connsiteY0" fmla="*/ 34283 h 100958"/>
                <a:gd name="connsiteX1" fmla="*/ 31748 w 107492"/>
                <a:gd name="connsiteY1" fmla="*/ 59684 h 100958"/>
                <a:gd name="connsiteX2" fmla="*/ 66673 w 107492"/>
                <a:gd name="connsiteY2" fmla="*/ 100958 h 100958"/>
                <a:gd name="connsiteX3" fmla="*/ 107492 w 107492"/>
                <a:gd name="connsiteY3" fmla="*/ 50580 h 100958"/>
                <a:gd name="connsiteX4" fmla="*/ 45398 w 107492"/>
                <a:gd name="connsiteY4" fmla="*/ 0 h 100958"/>
                <a:gd name="connsiteX5" fmla="*/ 0 w 107492"/>
                <a:gd name="connsiteY5" fmla="*/ 34283 h 10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92" h="100958">
                  <a:moveTo>
                    <a:pt x="0" y="34283"/>
                  </a:moveTo>
                  <a:cubicBezTo>
                    <a:pt x="8467" y="44867"/>
                    <a:pt x="23281" y="49100"/>
                    <a:pt x="31748" y="59684"/>
                  </a:cubicBezTo>
                  <a:lnTo>
                    <a:pt x="66673" y="100958"/>
                  </a:lnTo>
                  <a:lnTo>
                    <a:pt x="107492" y="50580"/>
                  </a:lnTo>
                  <a:lnTo>
                    <a:pt x="45398" y="0"/>
                  </a:lnTo>
                  <a:lnTo>
                    <a:pt x="0" y="3428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Forme libre 30"/>
            <p:cNvSpPr/>
            <p:nvPr/>
          </p:nvSpPr>
          <p:spPr>
            <a:xfrm rot="7549179">
              <a:off x="3534281" y="5631692"/>
              <a:ext cx="69677" cy="90660"/>
            </a:xfrm>
            <a:custGeom>
              <a:avLst/>
              <a:gdLst>
                <a:gd name="connsiteX0" fmla="*/ 0 w 95250"/>
                <a:gd name="connsiteY0" fmla="*/ 0 h 82550"/>
                <a:gd name="connsiteX1" fmla="*/ 60325 w 95250"/>
                <a:gd name="connsiteY1" fmla="*/ 82550 h 82550"/>
                <a:gd name="connsiteX2" fmla="*/ 95250 w 95250"/>
                <a:gd name="connsiteY2" fmla="*/ 53975 h 82550"/>
                <a:gd name="connsiteX3" fmla="*/ 0 w 95250"/>
                <a:gd name="connsiteY3" fmla="*/ 0 h 82550"/>
                <a:gd name="connsiteX0" fmla="*/ 0 w 95250"/>
                <a:gd name="connsiteY0" fmla="*/ 15875 h 98425"/>
                <a:gd name="connsiteX1" fmla="*/ 60325 w 95250"/>
                <a:gd name="connsiteY1" fmla="*/ 98425 h 98425"/>
                <a:gd name="connsiteX2" fmla="*/ 95250 w 95250"/>
                <a:gd name="connsiteY2" fmla="*/ 69850 h 98425"/>
                <a:gd name="connsiteX3" fmla="*/ 15875 w 95250"/>
                <a:gd name="connsiteY3" fmla="*/ 0 h 98425"/>
                <a:gd name="connsiteX4" fmla="*/ 0 w 95250"/>
                <a:gd name="connsiteY4" fmla="*/ 15875 h 98425"/>
                <a:gd name="connsiteX0" fmla="*/ 0 w 95250"/>
                <a:gd name="connsiteY0" fmla="*/ 15875 h 98425"/>
                <a:gd name="connsiteX1" fmla="*/ 25400 w 95250"/>
                <a:gd name="connsiteY1" fmla="*/ 57151 h 98425"/>
                <a:gd name="connsiteX2" fmla="*/ 60325 w 95250"/>
                <a:gd name="connsiteY2" fmla="*/ 98425 h 98425"/>
                <a:gd name="connsiteX3" fmla="*/ 95250 w 95250"/>
                <a:gd name="connsiteY3" fmla="*/ 69850 h 98425"/>
                <a:gd name="connsiteX4" fmla="*/ 15875 w 95250"/>
                <a:gd name="connsiteY4" fmla="*/ 0 h 98425"/>
                <a:gd name="connsiteX5" fmla="*/ 0 w 95250"/>
                <a:gd name="connsiteY5" fmla="*/ 15875 h 98425"/>
                <a:gd name="connsiteX0" fmla="*/ 0 w 101598"/>
                <a:gd name="connsiteY0" fmla="*/ 31750 h 98425"/>
                <a:gd name="connsiteX1" fmla="*/ 31748 w 101598"/>
                <a:gd name="connsiteY1" fmla="*/ 57151 h 98425"/>
                <a:gd name="connsiteX2" fmla="*/ 66673 w 101598"/>
                <a:gd name="connsiteY2" fmla="*/ 98425 h 98425"/>
                <a:gd name="connsiteX3" fmla="*/ 101598 w 101598"/>
                <a:gd name="connsiteY3" fmla="*/ 69850 h 98425"/>
                <a:gd name="connsiteX4" fmla="*/ 22223 w 101598"/>
                <a:gd name="connsiteY4" fmla="*/ 0 h 98425"/>
                <a:gd name="connsiteX5" fmla="*/ 0 w 101598"/>
                <a:gd name="connsiteY5" fmla="*/ 31750 h 98425"/>
                <a:gd name="connsiteX0" fmla="*/ 0 w 101598"/>
                <a:gd name="connsiteY0" fmla="*/ 31751 h 98426"/>
                <a:gd name="connsiteX1" fmla="*/ 31748 w 101598"/>
                <a:gd name="connsiteY1" fmla="*/ 57152 h 98426"/>
                <a:gd name="connsiteX2" fmla="*/ 66673 w 101598"/>
                <a:gd name="connsiteY2" fmla="*/ 98426 h 98426"/>
                <a:gd name="connsiteX3" fmla="*/ 101598 w 101598"/>
                <a:gd name="connsiteY3" fmla="*/ 69851 h 98426"/>
                <a:gd name="connsiteX4" fmla="*/ 38101 w 101598"/>
                <a:gd name="connsiteY4" fmla="*/ 0 h 98426"/>
                <a:gd name="connsiteX5" fmla="*/ 0 w 101598"/>
                <a:gd name="connsiteY5" fmla="*/ 31751 h 98426"/>
                <a:gd name="connsiteX0" fmla="*/ 0 w 107492"/>
                <a:gd name="connsiteY0" fmla="*/ 31751 h 98426"/>
                <a:gd name="connsiteX1" fmla="*/ 31748 w 107492"/>
                <a:gd name="connsiteY1" fmla="*/ 57152 h 98426"/>
                <a:gd name="connsiteX2" fmla="*/ 66673 w 107492"/>
                <a:gd name="connsiteY2" fmla="*/ 98426 h 98426"/>
                <a:gd name="connsiteX3" fmla="*/ 107492 w 107492"/>
                <a:gd name="connsiteY3" fmla="*/ 48048 h 98426"/>
                <a:gd name="connsiteX4" fmla="*/ 38101 w 107492"/>
                <a:gd name="connsiteY4" fmla="*/ 0 h 98426"/>
                <a:gd name="connsiteX5" fmla="*/ 0 w 107492"/>
                <a:gd name="connsiteY5" fmla="*/ 31751 h 98426"/>
                <a:gd name="connsiteX0" fmla="*/ 0 w 107492"/>
                <a:gd name="connsiteY0" fmla="*/ 34283 h 100958"/>
                <a:gd name="connsiteX1" fmla="*/ 31748 w 107492"/>
                <a:gd name="connsiteY1" fmla="*/ 59684 h 100958"/>
                <a:gd name="connsiteX2" fmla="*/ 66673 w 107492"/>
                <a:gd name="connsiteY2" fmla="*/ 100958 h 100958"/>
                <a:gd name="connsiteX3" fmla="*/ 107492 w 107492"/>
                <a:gd name="connsiteY3" fmla="*/ 50580 h 100958"/>
                <a:gd name="connsiteX4" fmla="*/ 45398 w 107492"/>
                <a:gd name="connsiteY4" fmla="*/ 0 h 100958"/>
                <a:gd name="connsiteX5" fmla="*/ 0 w 107492"/>
                <a:gd name="connsiteY5" fmla="*/ 34283 h 100958"/>
                <a:gd name="connsiteX0" fmla="*/ 0 w 85941"/>
                <a:gd name="connsiteY0" fmla="*/ 34283 h 100958"/>
                <a:gd name="connsiteX1" fmla="*/ 31748 w 85941"/>
                <a:gd name="connsiteY1" fmla="*/ 59684 h 100958"/>
                <a:gd name="connsiteX2" fmla="*/ 66673 w 85941"/>
                <a:gd name="connsiteY2" fmla="*/ 100958 h 100958"/>
                <a:gd name="connsiteX3" fmla="*/ 85941 w 85941"/>
                <a:gd name="connsiteY3" fmla="*/ 45140 h 100958"/>
                <a:gd name="connsiteX4" fmla="*/ 45398 w 85941"/>
                <a:gd name="connsiteY4" fmla="*/ 0 h 100958"/>
                <a:gd name="connsiteX5" fmla="*/ 0 w 85941"/>
                <a:gd name="connsiteY5" fmla="*/ 34283 h 100958"/>
                <a:gd name="connsiteX0" fmla="*/ 0 w 87197"/>
                <a:gd name="connsiteY0" fmla="*/ 34283 h 100958"/>
                <a:gd name="connsiteX1" fmla="*/ 31748 w 87197"/>
                <a:gd name="connsiteY1" fmla="*/ 59684 h 100958"/>
                <a:gd name="connsiteX2" fmla="*/ 66673 w 87197"/>
                <a:gd name="connsiteY2" fmla="*/ 100958 h 100958"/>
                <a:gd name="connsiteX3" fmla="*/ 87197 w 87197"/>
                <a:gd name="connsiteY3" fmla="*/ 52147 h 100958"/>
                <a:gd name="connsiteX4" fmla="*/ 45398 w 87197"/>
                <a:gd name="connsiteY4" fmla="*/ 0 h 100958"/>
                <a:gd name="connsiteX5" fmla="*/ 0 w 87197"/>
                <a:gd name="connsiteY5" fmla="*/ 34283 h 100958"/>
                <a:gd name="connsiteX0" fmla="*/ 0 w 87197"/>
                <a:gd name="connsiteY0" fmla="*/ 34283 h 90660"/>
                <a:gd name="connsiteX1" fmla="*/ 31748 w 87197"/>
                <a:gd name="connsiteY1" fmla="*/ 59684 h 90660"/>
                <a:gd name="connsiteX2" fmla="*/ 58495 w 87197"/>
                <a:gd name="connsiteY2" fmla="*/ 90660 h 90660"/>
                <a:gd name="connsiteX3" fmla="*/ 87197 w 87197"/>
                <a:gd name="connsiteY3" fmla="*/ 52147 h 90660"/>
                <a:gd name="connsiteX4" fmla="*/ 45398 w 87197"/>
                <a:gd name="connsiteY4" fmla="*/ 0 h 90660"/>
                <a:gd name="connsiteX5" fmla="*/ 0 w 87197"/>
                <a:gd name="connsiteY5" fmla="*/ 34283 h 90660"/>
                <a:gd name="connsiteX0" fmla="*/ 0 w 76657"/>
                <a:gd name="connsiteY0" fmla="*/ 31283 h 90660"/>
                <a:gd name="connsiteX1" fmla="*/ 21208 w 76657"/>
                <a:gd name="connsiteY1" fmla="*/ 59684 h 90660"/>
                <a:gd name="connsiteX2" fmla="*/ 47955 w 76657"/>
                <a:gd name="connsiteY2" fmla="*/ 90660 h 90660"/>
                <a:gd name="connsiteX3" fmla="*/ 76657 w 76657"/>
                <a:gd name="connsiteY3" fmla="*/ 52147 h 90660"/>
                <a:gd name="connsiteX4" fmla="*/ 34858 w 76657"/>
                <a:gd name="connsiteY4" fmla="*/ 0 h 90660"/>
                <a:gd name="connsiteX5" fmla="*/ 0 w 76657"/>
                <a:gd name="connsiteY5" fmla="*/ 31283 h 90660"/>
                <a:gd name="connsiteX0" fmla="*/ 0 w 76657"/>
                <a:gd name="connsiteY0" fmla="*/ 31283 h 90660"/>
                <a:gd name="connsiteX1" fmla="*/ 19952 w 76657"/>
                <a:gd name="connsiteY1" fmla="*/ 52676 h 90660"/>
                <a:gd name="connsiteX2" fmla="*/ 47955 w 76657"/>
                <a:gd name="connsiteY2" fmla="*/ 90660 h 90660"/>
                <a:gd name="connsiteX3" fmla="*/ 76657 w 76657"/>
                <a:gd name="connsiteY3" fmla="*/ 52147 h 90660"/>
                <a:gd name="connsiteX4" fmla="*/ 34858 w 76657"/>
                <a:gd name="connsiteY4" fmla="*/ 0 h 90660"/>
                <a:gd name="connsiteX5" fmla="*/ 0 w 76657"/>
                <a:gd name="connsiteY5" fmla="*/ 31283 h 9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57" h="90660">
                  <a:moveTo>
                    <a:pt x="0" y="31283"/>
                  </a:moveTo>
                  <a:cubicBezTo>
                    <a:pt x="8467" y="41867"/>
                    <a:pt x="11485" y="42092"/>
                    <a:pt x="19952" y="52676"/>
                  </a:cubicBezTo>
                  <a:lnTo>
                    <a:pt x="47955" y="90660"/>
                  </a:lnTo>
                  <a:lnTo>
                    <a:pt x="76657" y="52147"/>
                  </a:lnTo>
                  <a:lnTo>
                    <a:pt x="34858" y="0"/>
                  </a:lnTo>
                  <a:lnTo>
                    <a:pt x="0" y="3128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2" name="Forme libre 31"/>
            <p:cNvSpPr/>
            <p:nvPr/>
          </p:nvSpPr>
          <p:spPr>
            <a:xfrm rot="9030155">
              <a:off x="3581783" y="5768697"/>
              <a:ext cx="69677" cy="90660"/>
            </a:xfrm>
            <a:custGeom>
              <a:avLst/>
              <a:gdLst>
                <a:gd name="connsiteX0" fmla="*/ 0 w 95250"/>
                <a:gd name="connsiteY0" fmla="*/ 0 h 82550"/>
                <a:gd name="connsiteX1" fmla="*/ 60325 w 95250"/>
                <a:gd name="connsiteY1" fmla="*/ 82550 h 82550"/>
                <a:gd name="connsiteX2" fmla="*/ 95250 w 95250"/>
                <a:gd name="connsiteY2" fmla="*/ 53975 h 82550"/>
                <a:gd name="connsiteX3" fmla="*/ 0 w 95250"/>
                <a:gd name="connsiteY3" fmla="*/ 0 h 82550"/>
                <a:gd name="connsiteX0" fmla="*/ 0 w 95250"/>
                <a:gd name="connsiteY0" fmla="*/ 15875 h 98425"/>
                <a:gd name="connsiteX1" fmla="*/ 60325 w 95250"/>
                <a:gd name="connsiteY1" fmla="*/ 98425 h 98425"/>
                <a:gd name="connsiteX2" fmla="*/ 95250 w 95250"/>
                <a:gd name="connsiteY2" fmla="*/ 69850 h 98425"/>
                <a:gd name="connsiteX3" fmla="*/ 15875 w 95250"/>
                <a:gd name="connsiteY3" fmla="*/ 0 h 98425"/>
                <a:gd name="connsiteX4" fmla="*/ 0 w 95250"/>
                <a:gd name="connsiteY4" fmla="*/ 15875 h 98425"/>
                <a:gd name="connsiteX0" fmla="*/ 0 w 95250"/>
                <a:gd name="connsiteY0" fmla="*/ 15875 h 98425"/>
                <a:gd name="connsiteX1" fmla="*/ 25400 w 95250"/>
                <a:gd name="connsiteY1" fmla="*/ 57151 h 98425"/>
                <a:gd name="connsiteX2" fmla="*/ 60325 w 95250"/>
                <a:gd name="connsiteY2" fmla="*/ 98425 h 98425"/>
                <a:gd name="connsiteX3" fmla="*/ 95250 w 95250"/>
                <a:gd name="connsiteY3" fmla="*/ 69850 h 98425"/>
                <a:gd name="connsiteX4" fmla="*/ 15875 w 95250"/>
                <a:gd name="connsiteY4" fmla="*/ 0 h 98425"/>
                <a:gd name="connsiteX5" fmla="*/ 0 w 95250"/>
                <a:gd name="connsiteY5" fmla="*/ 15875 h 98425"/>
                <a:gd name="connsiteX0" fmla="*/ 0 w 101598"/>
                <a:gd name="connsiteY0" fmla="*/ 31750 h 98425"/>
                <a:gd name="connsiteX1" fmla="*/ 31748 w 101598"/>
                <a:gd name="connsiteY1" fmla="*/ 57151 h 98425"/>
                <a:gd name="connsiteX2" fmla="*/ 66673 w 101598"/>
                <a:gd name="connsiteY2" fmla="*/ 98425 h 98425"/>
                <a:gd name="connsiteX3" fmla="*/ 101598 w 101598"/>
                <a:gd name="connsiteY3" fmla="*/ 69850 h 98425"/>
                <a:gd name="connsiteX4" fmla="*/ 22223 w 101598"/>
                <a:gd name="connsiteY4" fmla="*/ 0 h 98425"/>
                <a:gd name="connsiteX5" fmla="*/ 0 w 101598"/>
                <a:gd name="connsiteY5" fmla="*/ 31750 h 98425"/>
                <a:gd name="connsiteX0" fmla="*/ 0 w 101598"/>
                <a:gd name="connsiteY0" fmla="*/ 31751 h 98426"/>
                <a:gd name="connsiteX1" fmla="*/ 31748 w 101598"/>
                <a:gd name="connsiteY1" fmla="*/ 57152 h 98426"/>
                <a:gd name="connsiteX2" fmla="*/ 66673 w 101598"/>
                <a:gd name="connsiteY2" fmla="*/ 98426 h 98426"/>
                <a:gd name="connsiteX3" fmla="*/ 101598 w 101598"/>
                <a:gd name="connsiteY3" fmla="*/ 69851 h 98426"/>
                <a:gd name="connsiteX4" fmla="*/ 38101 w 101598"/>
                <a:gd name="connsiteY4" fmla="*/ 0 h 98426"/>
                <a:gd name="connsiteX5" fmla="*/ 0 w 101598"/>
                <a:gd name="connsiteY5" fmla="*/ 31751 h 98426"/>
                <a:gd name="connsiteX0" fmla="*/ 0 w 107492"/>
                <a:gd name="connsiteY0" fmla="*/ 31751 h 98426"/>
                <a:gd name="connsiteX1" fmla="*/ 31748 w 107492"/>
                <a:gd name="connsiteY1" fmla="*/ 57152 h 98426"/>
                <a:gd name="connsiteX2" fmla="*/ 66673 w 107492"/>
                <a:gd name="connsiteY2" fmla="*/ 98426 h 98426"/>
                <a:gd name="connsiteX3" fmla="*/ 107492 w 107492"/>
                <a:gd name="connsiteY3" fmla="*/ 48048 h 98426"/>
                <a:gd name="connsiteX4" fmla="*/ 38101 w 107492"/>
                <a:gd name="connsiteY4" fmla="*/ 0 h 98426"/>
                <a:gd name="connsiteX5" fmla="*/ 0 w 107492"/>
                <a:gd name="connsiteY5" fmla="*/ 31751 h 98426"/>
                <a:gd name="connsiteX0" fmla="*/ 0 w 107492"/>
                <a:gd name="connsiteY0" fmla="*/ 34283 h 100958"/>
                <a:gd name="connsiteX1" fmla="*/ 31748 w 107492"/>
                <a:gd name="connsiteY1" fmla="*/ 59684 h 100958"/>
                <a:gd name="connsiteX2" fmla="*/ 66673 w 107492"/>
                <a:gd name="connsiteY2" fmla="*/ 100958 h 100958"/>
                <a:gd name="connsiteX3" fmla="*/ 107492 w 107492"/>
                <a:gd name="connsiteY3" fmla="*/ 50580 h 100958"/>
                <a:gd name="connsiteX4" fmla="*/ 45398 w 107492"/>
                <a:gd name="connsiteY4" fmla="*/ 0 h 100958"/>
                <a:gd name="connsiteX5" fmla="*/ 0 w 107492"/>
                <a:gd name="connsiteY5" fmla="*/ 34283 h 100958"/>
                <a:gd name="connsiteX0" fmla="*/ 0 w 85941"/>
                <a:gd name="connsiteY0" fmla="*/ 34283 h 100958"/>
                <a:gd name="connsiteX1" fmla="*/ 31748 w 85941"/>
                <a:gd name="connsiteY1" fmla="*/ 59684 h 100958"/>
                <a:gd name="connsiteX2" fmla="*/ 66673 w 85941"/>
                <a:gd name="connsiteY2" fmla="*/ 100958 h 100958"/>
                <a:gd name="connsiteX3" fmla="*/ 85941 w 85941"/>
                <a:gd name="connsiteY3" fmla="*/ 45140 h 100958"/>
                <a:gd name="connsiteX4" fmla="*/ 45398 w 85941"/>
                <a:gd name="connsiteY4" fmla="*/ 0 h 100958"/>
                <a:gd name="connsiteX5" fmla="*/ 0 w 85941"/>
                <a:gd name="connsiteY5" fmla="*/ 34283 h 100958"/>
                <a:gd name="connsiteX0" fmla="*/ 0 w 87197"/>
                <a:gd name="connsiteY0" fmla="*/ 34283 h 100958"/>
                <a:gd name="connsiteX1" fmla="*/ 31748 w 87197"/>
                <a:gd name="connsiteY1" fmla="*/ 59684 h 100958"/>
                <a:gd name="connsiteX2" fmla="*/ 66673 w 87197"/>
                <a:gd name="connsiteY2" fmla="*/ 100958 h 100958"/>
                <a:gd name="connsiteX3" fmla="*/ 87197 w 87197"/>
                <a:gd name="connsiteY3" fmla="*/ 52147 h 100958"/>
                <a:gd name="connsiteX4" fmla="*/ 45398 w 87197"/>
                <a:gd name="connsiteY4" fmla="*/ 0 h 100958"/>
                <a:gd name="connsiteX5" fmla="*/ 0 w 87197"/>
                <a:gd name="connsiteY5" fmla="*/ 34283 h 100958"/>
                <a:gd name="connsiteX0" fmla="*/ 0 w 87197"/>
                <a:gd name="connsiteY0" fmla="*/ 34283 h 90660"/>
                <a:gd name="connsiteX1" fmla="*/ 31748 w 87197"/>
                <a:gd name="connsiteY1" fmla="*/ 59684 h 90660"/>
                <a:gd name="connsiteX2" fmla="*/ 58495 w 87197"/>
                <a:gd name="connsiteY2" fmla="*/ 90660 h 90660"/>
                <a:gd name="connsiteX3" fmla="*/ 87197 w 87197"/>
                <a:gd name="connsiteY3" fmla="*/ 52147 h 90660"/>
                <a:gd name="connsiteX4" fmla="*/ 45398 w 87197"/>
                <a:gd name="connsiteY4" fmla="*/ 0 h 90660"/>
                <a:gd name="connsiteX5" fmla="*/ 0 w 87197"/>
                <a:gd name="connsiteY5" fmla="*/ 34283 h 90660"/>
                <a:gd name="connsiteX0" fmla="*/ 0 w 76657"/>
                <a:gd name="connsiteY0" fmla="*/ 31283 h 90660"/>
                <a:gd name="connsiteX1" fmla="*/ 21208 w 76657"/>
                <a:gd name="connsiteY1" fmla="*/ 59684 h 90660"/>
                <a:gd name="connsiteX2" fmla="*/ 47955 w 76657"/>
                <a:gd name="connsiteY2" fmla="*/ 90660 h 90660"/>
                <a:gd name="connsiteX3" fmla="*/ 76657 w 76657"/>
                <a:gd name="connsiteY3" fmla="*/ 52147 h 90660"/>
                <a:gd name="connsiteX4" fmla="*/ 34858 w 76657"/>
                <a:gd name="connsiteY4" fmla="*/ 0 h 90660"/>
                <a:gd name="connsiteX5" fmla="*/ 0 w 76657"/>
                <a:gd name="connsiteY5" fmla="*/ 31283 h 90660"/>
                <a:gd name="connsiteX0" fmla="*/ 0 w 76657"/>
                <a:gd name="connsiteY0" fmla="*/ 31283 h 90660"/>
                <a:gd name="connsiteX1" fmla="*/ 19952 w 76657"/>
                <a:gd name="connsiteY1" fmla="*/ 52676 h 90660"/>
                <a:gd name="connsiteX2" fmla="*/ 47955 w 76657"/>
                <a:gd name="connsiteY2" fmla="*/ 90660 h 90660"/>
                <a:gd name="connsiteX3" fmla="*/ 76657 w 76657"/>
                <a:gd name="connsiteY3" fmla="*/ 52147 h 90660"/>
                <a:gd name="connsiteX4" fmla="*/ 34858 w 76657"/>
                <a:gd name="connsiteY4" fmla="*/ 0 h 90660"/>
                <a:gd name="connsiteX5" fmla="*/ 0 w 76657"/>
                <a:gd name="connsiteY5" fmla="*/ 31283 h 9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57" h="90660">
                  <a:moveTo>
                    <a:pt x="0" y="31283"/>
                  </a:moveTo>
                  <a:cubicBezTo>
                    <a:pt x="8467" y="41867"/>
                    <a:pt x="11485" y="42092"/>
                    <a:pt x="19952" y="52676"/>
                  </a:cubicBezTo>
                  <a:lnTo>
                    <a:pt x="47955" y="90660"/>
                  </a:lnTo>
                  <a:lnTo>
                    <a:pt x="76657" y="52147"/>
                  </a:lnTo>
                  <a:lnTo>
                    <a:pt x="34858" y="0"/>
                  </a:lnTo>
                  <a:lnTo>
                    <a:pt x="0" y="3128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orme libre 32"/>
            <p:cNvSpPr/>
            <p:nvPr/>
          </p:nvSpPr>
          <p:spPr>
            <a:xfrm rot="15412233">
              <a:off x="3464815" y="5934139"/>
              <a:ext cx="69136" cy="68707"/>
            </a:xfrm>
            <a:custGeom>
              <a:avLst/>
              <a:gdLst>
                <a:gd name="connsiteX0" fmla="*/ 0 w 95250"/>
                <a:gd name="connsiteY0" fmla="*/ 0 h 82550"/>
                <a:gd name="connsiteX1" fmla="*/ 60325 w 95250"/>
                <a:gd name="connsiteY1" fmla="*/ 82550 h 82550"/>
                <a:gd name="connsiteX2" fmla="*/ 95250 w 95250"/>
                <a:gd name="connsiteY2" fmla="*/ 53975 h 82550"/>
                <a:gd name="connsiteX3" fmla="*/ 0 w 95250"/>
                <a:gd name="connsiteY3" fmla="*/ 0 h 82550"/>
                <a:gd name="connsiteX0" fmla="*/ 0 w 95250"/>
                <a:gd name="connsiteY0" fmla="*/ 15875 h 98425"/>
                <a:gd name="connsiteX1" fmla="*/ 60325 w 95250"/>
                <a:gd name="connsiteY1" fmla="*/ 98425 h 98425"/>
                <a:gd name="connsiteX2" fmla="*/ 95250 w 95250"/>
                <a:gd name="connsiteY2" fmla="*/ 69850 h 98425"/>
                <a:gd name="connsiteX3" fmla="*/ 15875 w 95250"/>
                <a:gd name="connsiteY3" fmla="*/ 0 h 98425"/>
                <a:gd name="connsiteX4" fmla="*/ 0 w 95250"/>
                <a:gd name="connsiteY4" fmla="*/ 15875 h 98425"/>
                <a:gd name="connsiteX0" fmla="*/ 0 w 95250"/>
                <a:gd name="connsiteY0" fmla="*/ 15875 h 98425"/>
                <a:gd name="connsiteX1" fmla="*/ 25400 w 95250"/>
                <a:gd name="connsiteY1" fmla="*/ 57151 h 98425"/>
                <a:gd name="connsiteX2" fmla="*/ 60325 w 95250"/>
                <a:gd name="connsiteY2" fmla="*/ 98425 h 98425"/>
                <a:gd name="connsiteX3" fmla="*/ 95250 w 95250"/>
                <a:gd name="connsiteY3" fmla="*/ 69850 h 98425"/>
                <a:gd name="connsiteX4" fmla="*/ 15875 w 95250"/>
                <a:gd name="connsiteY4" fmla="*/ 0 h 98425"/>
                <a:gd name="connsiteX5" fmla="*/ 0 w 95250"/>
                <a:gd name="connsiteY5" fmla="*/ 15875 h 98425"/>
                <a:gd name="connsiteX0" fmla="*/ 0 w 101598"/>
                <a:gd name="connsiteY0" fmla="*/ 31750 h 98425"/>
                <a:gd name="connsiteX1" fmla="*/ 31748 w 101598"/>
                <a:gd name="connsiteY1" fmla="*/ 57151 h 98425"/>
                <a:gd name="connsiteX2" fmla="*/ 66673 w 101598"/>
                <a:gd name="connsiteY2" fmla="*/ 98425 h 98425"/>
                <a:gd name="connsiteX3" fmla="*/ 101598 w 101598"/>
                <a:gd name="connsiteY3" fmla="*/ 69850 h 98425"/>
                <a:gd name="connsiteX4" fmla="*/ 22223 w 101598"/>
                <a:gd name="connsiteY4" fmla="*/ 0 h 98425"/>
                <a:gd name="connsiteX5" fmla="*/ 0 w 101598"/>
                <a:gd name="connsiteY5" fmla="*/ 31750 h 98425"/>
                <a:gd name="connsiteX0" fmla="*/ 0 w 101598"/>
                <a:gd name="connsiteY0" fmla="*/ 31751 h 98426"/>
                <a:gd name="connsiteX1" fmla="*/ 31748 w 101598"/>
                <a:gd name="connsiteY1" fmla="*/ 57152 h 98426"/>
                <a:gd name="connsiteX2" fmla="*/ 66673 w 101598"/>
                <a:gd name="connsiteY2" fmla="*/ 98426 h 98426"/>
                <a:gd name="connsiteX3" fmla="*/ 101598 w 101598"/>
                <a:gd name="connsiteY3" fmla="*/ 69851 h 98426"/>
                <a:gd name="connsiteX4" fmla="*/ 38101 w 101598"/>
                <a:gd name="connsiteY4" fmla="*/ 0 h 98426"/>
                <a:gd name="connsiteX5" fmla="*/ 0 w 101598"/>
                <a:gd name="connsiteY5" fmla="*/ 31751 h 98426"/>
                <a:gd name="connsiteX0" fmla="*/ 0 w 107492"/>
                <a:gd name="connsiteY0" fmla="*/ 31751 h 98426"/>
                <a:gd name="connsiteX1" fmla="*/ 31748 w 107492"/>
                <a:gd name="connsiteY1" fmla="*/ 57152 h 98426"/>
                <a:gd name="connsiteX2" fmla="*/ 66673 w 107492"/>
                <a:gd name="connsiteY2" fmla="*/ 98426 h 98426"/>
                <a:gd name="connsiteX3" fmla="*/ 107492 w 107492"/>
                <a:gd name="connsiteY3" fmla="*/ 48048 h 98426"/>
                <a:gd name="connsiteX4" fmla="*/ 38101 w 107492"/>
                <a:gd name="connsiteY4" fmla="*/ 0 h 98426"/>
                <a:gd name="connsiteX5" fmla="*/ 0 w 107492"/>
                <a:gd name="connsiteY5" fmla="*/ 31751 h 98426"/>
                <a:gd name="connsiteX0" fmla="*/ 0 w 107492"/>
                <a:gd name="connsiteY0" fmla="*/ 34283 h 100958"/>
                <a:gd name="connsiteX1" fmla="*/ 31748 w 107492"/>
                <a:gd name="connsiteY1" fmla="*/ 59684 h 100958"/>
                <a:gd name="connsiteX2" fmla="*/ 66673 w 107492"/>
                <a:gd name="connsiteY2" fmla="*/ 100958 h 100958"/>
                <a:gd name="connsiteX3" fmla="*/ 107492 w 107492"/>
                <a:gd name="connsiteY3" fmla="*/ 50580 h 100958"/>
                <a:gd name="connsiteX4" fmla="*/ 45398 w 107492"/>
                <a:gd name="connsiteY4" fmla="*/ 0 h 100958"/>
                <a:gd name="connsiteX5" fmla="*/ 0 w 107492"/>
                <a:gd name="connsiteY5" fmla="*/ 34283 h 100958"/>
                <a:gd name="connsiteX0" fmla="*/ 0 w 85941"/>
                <a:gd name="connsiteY0" fmla="*/ 34283 h 100958"/>
                <a:gd name="connsiteX1" fmla="*/ 31748 w 85941"/>
                <a:gd name="connsiteY1" fmla="*/ 59684 h 100958"/>
                <a:gd name="connsiteX2" fmla="*/ 66673 w 85941"/>
                <a:gd name="connsiteY2" fmla="*/ 100958 h 100958"/>
                <a:gd name="connsiteX3" fmla="*/ 85941 w 85941"/>
                <a:gd name="connsiteY3" fmla="*/ 45140 h 100958"/>
                <a:gd name="connsiteX4" fmla="*/ 45398 w 85941"/>
                <a:gd name="connsiteY4" fmla="*/ 0 h 100958"/>
                <a:gd name="connsiteX5" fmla="*/ 0 w 85941"/>
                <a:gd name="connsiteY5" fmla="*/ 34283 h 100958"/>
                <a:gd name="connsiteX0" fmla="*/ 0 w 87197"/>
                <a:gd name="connsiteY0" fmla="*/ 34283 h 100958"/>
                <a:gd name="connsiteX1" fmla="*/ 31748 w 87197"/>
                <a:gd name="connsiteY1" fmla="*/ 59684 h 100958"/>
                <a:gd name="connsiteX2" fmla="*/ 66673 w 87197"/>
                <a:gd name="connsiteY2" fmla="*/ 100958 h 100958"/>
                <a:gd name="connsiteX3" fmla="*/ 87197 w 87197"/>
                <a:gd name="connsiteY3" fmla="*/ 52147 h 100958"/>
                <a:gd name="connsiteX4" fmla="*/ 45398 w 87197"/>
                <a:gd name="connsiteY4" fmla="*/ 0 h 100958"/>
                <a:gd name="connsiteX5" fmla="*/ 0 w 87197"/>
                <a:gd name="connsiteY5" fmla="*/ 34283 h 100958"/>
                <a:gd name="connsiteX0" fmla="*/ 0 w 87197"/>
                <a:gd name="connsiteY0" fmla="*/ 34283 h 90660"/>
                <a:gd name="connsiteX1" fmla="*/ 31748 w 87197"/>
                <a:gd name="connsiteY1" fmla="*/ 59684 h 90660"/>
                <a:gd name="connsiteX2" fmla="*/ 58495 w 87197"/>
                <a:gd name="connsiteY2" fmla="*/ 90660 h 90660"/>
                <a:gd name="connsiteX3" fmla="*/ 87197 w 87197"/>
                <a:gd name="connsiteY3" fmla="*/ 52147 h 90660"/>
                <a:gd name="connsiteX4" fmla="*/ 45398 w 87197"/>
                <a:gd name="connsiteY4" fmla="*/ 0 h 90660"/>
                <a:gd name="connsiteX5" fmla="*/ 0 w 87197"/>
                <a:gd name="connsiteY5" fmla="*/ 34283 h 90660"/>
                <a:gd name="connsiteX0" fmla="*/ 0 w 76657"/>
                <a:gd name="connsiteY0" fmla="*/ 31283 h 90660"/>
                <a:gd name="connsiteX1" fmla="*/ 21208 w 76657"/>
                <a:gd name="connsiteY1" fmla="*/ 59684 h 90660"/>
                <a:gd name="connsiteX2" fmla="*/ 47955 w 76657"/>
                <a:gd name="connsiteY2" fmla="*/ 90660 h 90660"/>
                <a:gd name="connsiteX3" fmla="*/ 76657 w 76657"/>
                <a:gd name="connsiteY3" fmla="*/ 52147 h 90660"/>
                <a:gd name="connsiteX4" fmla="*/ 34858 w 76657"/>
                <a:gd name="connsiteY4" fmla="*/ 0 h 90660"/>
                <a:gd name="connsiteX5" fmla="*/ 0 w 76657"/>
                <a:gd name="connsiteY5" fmla="*/ 31283 h 90660"/>
                <a:gd name="connsiteX0" fmla="*/ 0 w 76657"/>
                <a:gd name="connsiteY0" fmla="*/ 31283 h 90660"/>
                <a:gd name="connsiteX1" fmla="*/ 19952 w 76657"/>
                <a:gd name="connsiteY1" fmla="*/ 52676 h 90660"/>
                <a:gd name="connsiteX2" fmla="*/ 47955 w 76657"/>
                <a:gd name="connsiteY2" fmla="*/ 90660 h 90660"/>
                <a:gd name="connsiteX3" fmla="*/ 76657 w 76657"/>
                <a:gd name="connsiteY3" fmla="*/ 52147 h 90660"/>
                <a:gd name="connsiteX4" fmla="*/ 34858 w 76657"/>
                <a:gd name="connsiteY4" fmla="*/ 0 h 90660"/>
                <a:gd name="connsiteX5" fmla="*/ 0 w 76657"/>
                <a:gd name="connsiteY5" fmla="*/ 31283 h 90660"/>
                <a:gd name="connsiteX0" fmla="*/ 0 w 82184"/>
                <a:gd name="connsiteY0" fmla="*/ 31283 h 90660"/>
                <a:gd name="connsiteX1" fmla="*/ 19952 w 82184"/>
                <a:gd name="connsiteY1" fmla="*/ 52676 h 90660"/>
                <a:gd name="connsiteX2" fmla="*/ 47955 w 82184"/>
                <a:gd name="connsiteY2" fmla="*/ 90660 h 90660"/>
                <a:gd name="connsiteX3" fmla="*/ 82184 w 82184"/>
                <a:gd name="connsiteY3" fmla="*/ 41093 h 90660"/>
                <a:gd name="connsiteX4" fmla="*/ 34858 w 82184"/>
                <a:gd name="connsiteY4" fmla="*/ 0 h 90660"/>
                <a:gd name="connsiteX5" fmla="*/ 0 w 82184"/>
                <a:gd name="connsiteY5" fmla="*/ 31283 h 90660"/>
                <a:gd name="connsiteX0" fmla="*/ 0 w 82184"/>
                <a:gd name="connsiteY0" fmla="*/ 31283 h 68707"/>
                <a:gd name="connsiteX1" fmla="*/ 19952 w 82184"/>
                <a:gd name="connsiteY1" fmla="*/ 52676 h 68707"/>
                <a:gd name="connsiteX2" fmla="*/ 48209 w 82184"/>
                <a:gd name="connsiteY2" fmla="*/ 68707 h 68707"/>
                <a:gd name="connsiteX3" fmla="*/ 82184 w 82184"/>
                <a:gd name="connsiteY3" fmla="*/ 41093 h 68707"/>
                <a:gd name="connsiteX4" fmla="*/ 34858 w 82184"/>
                <a:gd name="connsiteY4" fmla="*/ 0 h 68707"/>
                <a:gd name="connsiteX5" fmla="*/ 0 w 82184"/>
                <a:gd name="connsiteY5" fmla="*/ 31283 h 68707"/>
                <a:gd name="connsiteX0" fmla="*/ 0 w 82184"/>
                <a:gd name="connsiteY0" fmla="*/ 31283 h 68707"/>
                <a:gd name="connsiteX1" fmla="*/ 24289 w 82184"/>
                <a:gd name="connsiteY1" fmla="*/ 46260 h 68707"/>
                <a:gd name="connsiteX2" fmla="*/ 48209 w 82184"/>
                <a:gd name="connsiteY2" fmla="*/ 68707 h 68707"/>
                <a:gd name="connsiteX3" fmla="*/ 82184 w 82184"/>
                <a:gd name="connsiteY3" fmla="*/ 41093 h 68707"/>
                <a:gd name="connsiteX4" fmla="*/ 34858 w 82184"/>
                <a:gd name="connsiteY4" fmla="*/ 0 h 68707"/>
                <a:gd name="connsiteX5" fmla="*/ 0 w 82184"/>
                <a:gd name="connsiteY5" fmla="*/ 31283 h 68707"/>
                <a:gd name="connsiteX0" fmla="*/ 1 w 76062"/>
                <a:gd name="connsiteY0" fmla="*/ 17910 h 68707"/>
                <a:gd name="connsiteX1" fmla="*/ 18167 w 76062"/>
                <a:gd name="connsiteY1" fmla="*/ 46260 h 68707"/>
                <a:gd name="connsiteX2" fmla="*/ 42087 w 76062"/>
                <a:gd name="connsiteY2" fmla="*/ 68707 h 68707"/>
                <a:gd name="connsiteX3" fmla="*/ 76062 w 76062"/>
                <a:gd name="connsiteY3" fmla="*/ 41093 h 68707"/>
                <a:gd name="connsiteX4" fmla="*/ 28736 w 76062"/>
                <a:gd name="connsiteY4" fmla="*/ 0 h 68707"/>
                <a:gd name="connsiteX5" fmla="*/ 1 w 76062"/>
                <a:gd name="connsiteY5" fmla="*/ 17910 h 6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 h="68707">
                  <a:moveTo>
                    <a:pt x="1" y="17910"/>
                  </a:moveTo>
                  <a:cubicBezTo>
                    <a:pt x="8468" y="28494"/>
                    <a:pt x="9700" y="35676"/>
                    <a:pt x="18167" y="46260"/>
                  </a:cubicBezTo>
                  <a:lnTo>
                    <a:pt x="42087" y="68707"/>
                  </a:lnTo>
                  <a:lnTo>
                    <a:pt x="76062" y="41093"/>
                  </a:lnTo>
                  <a:lnTo>
                    <a:pt x="28736" y="0"/>
                  </a:lnTo>
                  <a:lnTo>
                    <a:pt x="1" y="179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35" name="Rectangle 34"/>
          <p:cNvSpPr/>
          <p:nvPr/>
        </p:nvSpPr>
        <p:spPr>
          <a:xfrm>
            <a:off x="4084302" y="3621465"/>
            <a:ext cx="4572000" cy="461665"/>
          </a:xfrm>
          <a:prstGeom prst="rect">
            <a:avLst/>
          </a:prstGeom>
          <a:ln>
            <a:solidFill>
              <a:schemeClr val="tx1"/>
            </a:solidFill>
          </a:ln>
        </p:spPr>
        <p:txBody>
          <a:bodyPr>
            <a:spAutoFit/>
          </a:bodyPr>
          <a:lstStyle/>
          <a:p>
            <a:r>
              <a:rPr lang="en-US" sz="1200" b="1" dirty="0" smtClean="0"/>
              <a:t>Type II: </a:t>
            </a:r>
            <a:r>
              <a:rPr lang="en-US" sz="1200" dirty="0" err="1" smtClean="0"/>
              <a:t>sténose</a:t>
            </a:r>
            <a:r>
              <a:rPr lang="en-US" sz="1200" dirty="0" smtClean="0"/>
              <a:t> </a:t>
            </a:r>
            <a:r>
              <a:rPr lang="en-US" sz="1200" b="1" dirty="0" smtClean="0"/>
              <a:t>à la fin du </a:t>
            </a:r>
            <a:r>
              <a:rPr lang="en-US" sz="1200" b="1" dirty="0" err="1" smtClean="0"/>
              <a:t>tronc</a:t>
            </a:r>
            <a:r>
              <a:rPr lang="en-US" sz="1200" b="1" dirty="0" smtClean="0"/>
              <a:t> </a:t>
            </a:r>
            <a:r>
              <a:rPr lang="en-US" sz="1200" b="1" dirty="0" err="1" smtClean="0"/>
              <a:t>pulmonaire</a:t>
            </a:r>
            <a:r>
              <a:rPr lang="en-US" sz="1200" dirty="0" smtClean="0"/>
              <a:t>, à la bifurcation de des </a:t>
            </a:r>
          </a:p>
          <a:p>
            <a:pPr>
              <a:tabLst>
                <a:tab pos="447675" algn="l"/>
              </a:tabLst>
            </a:pPr>
            <a:r>
              <a:rPr lang="en-US" sz="1200" dirty="0"/>
              <a:t>	</a:t>
            </a:r>
            <a:r>
              <a:rPr lang="en-US" sz="1200" dirty="0" err="1" smtClean="0"/>
              <a:t>a.pulmonaires</a:t>
            </a:r>
            <a:r>
              <a:rPr lang="en-US" sz="1200" dirty="0" smtClean="0"/>
              <a:t> D et G, de </a:t>
            </a:r>
            <a:r>
              <a:rPr lang="en-US" sz="1200" dirty="0" err="1" smtClean="0"/>
              <a:t>longueur</a:t>
            </a:r>
            <a:r>
              <a:rPr lang="en-US" sz="1200" dirty="0" smtClean="0"/>
              <a:t> variable.</a:t>
            </a:r>
          </a:p>
        </p:txBody>
      </p:sp>
      <p:sp>
        <p:nvSpPr>
          <p:cNvPr id="37" name="Rectangle 36"/>
          <p:cNvSpPr/>
          <p:nvPr/>
        </p:nvSpPr>
        <p:spPr>
          <a:xfrm>
            <a:off x="4084302" y="5279141"/>
            <a:ext cx="4572000" cy="1200329"/>
          </a:xfrm>
          <a:prstGeom prst="rect">
            <a:avLst/>
          </a:prstGeom>
          <a:ln>
            <a:solidFill>
              <a:schemeClr val="tx1"/>
            </a:solidFill>
          </a:ln>
        </p:spPr>
        <p:txBody>
          <a:bodyPr>
            <a:spAutoFit/>
          </a:bodyPr>
          <a:lstStyle/>
          <a:p>
            <a:pPr>
              <a:tabLst>
                <a:tab pos="542925" algn="l"/>
              </a:tabLst>
            </a:pPr>
            <a:r>
              <a:rPr lang="en-US" sz="1200" b="1" dirty="0" smtClean="0"/>
              <a:t>Type III</a:t>
            </a:r>
            <a:r>
              <a:rPr lang="en-US" sz="1200" dirty="0" smtClean="0"/>
              <a:t>:  </a:t>
            </a:r>
            <a:r>
              <a:rPr lang="en-US" sz="1200" dirty="0" err="1" smtClean="0"/>
              <a:t>sténoses</a:t>
            </a:r>
            <a:r>
              <a:rPr lang="en-US" sz="1200" dirty="0" smtClean="0"/>
              <a:t> de multiples </a:t>
            </a:r>
            <a:r>
              <a:rPr lang="en-US" sz="1200" b="1" dirty="0" err="1" smtClean="0"/>
              <a:t>périphériques</a:t>
            </a:r>
            <a:r>
              <a:rPr lang="en-US" sz="1200" dirty="0" smtClean="0"/>
              <a:t> des segments des 	</a:t>
            </a:r>
            <a:r>
              <a:rPr lang="en-US" sz="1200" dirty="0" err="1" smtClean="0"/>
              <a:t>artères</a:t>
            </a:r>
            <a:r>
              <a:rPr lang="en-US" sz="1200" dirty="0" smtClean="0"/>
              <a:t> </a:t>
            </a:r>
            <a:r>
              <a:rPr lang="en-US" sz="1200" dirty="0" err="1" smtClean="0"/>
              <a:t>pulmonaires</a:t>
            </a:r>
            <a:r>
              <a:rPr lang="en-US" sz="1200" dirty="0" smtClean="0"/>
              <a:t> au </a:t>
            </a:r>
            <a:r>
              <a:rPr lang="en-US" sz="1200" dirty="0" err="1" smtClean="0"/>
              <a:t>niveau</a:t>
            </a:r>
            <a:r>
              <a:rPr lang="en-US" sz="1200" dirty="0" smtClean="0"/>
              <a:t> de </a:t>
            </a:r>
            <a:r>
              <a:rPr lang="en-US" sz="1200" dirty="0" err="1" smtClean="0"/>
              <a:t>leur</a:t>
            </a:r>
            <a:r>
              <a:rPr lang="en-US" sz="1200" dirty="0" smtClean="0"/>
              <a:t> ostium avec </a:t>
            </a:r>
            <a:r>
              <a:rPr lang="en-US" sz="1200" b="1" dirty="0" smtClean="0"/>
              <a:t>dilatation 	post </a:t>
            </a:r>
            <a:r>
              <a:rPr lang="en-US" sz="1200" b="1" dirty="0" err="1" smtClean="0"/>
              <a:t>sténotique</a:t>
            </a:r>
            <a:r>
              <a:rPr lang="en-US" sz="1200" dirty="0" smtClean="0"/>
              <a:t>. </a:t>
            </a:r>
          </a:p>
          <a:p>
            <a:pPr>
              <a:tabLst>
                <a:tab pos="542925" algn="l"/>
              </a:tabLst>
            </a:pPr>
            <a:endParaRPr lang="en-US" sz="1200" dirty="0" smtClean="0"/>
          </a:p>
          <a:p>
            <a:pPr>
              <a:tabLst>
                <a:tab pos="542925" algn="l"/>
              </a:tabLst>
            </a:pPr>
            <a:r>
              <a:rPr lang="en-US" sz="1200" b="1" dirty="0" smtClean="0"/>
              <a:t>Type IV: </a:t>
            </a:r>
            <a:r>
              <a:rPr lang="en-US" sz="1200" dirty="0" err="1" smtClean="0"/>
              <a:t>sténoses</a:t>
            </a:r>
            <a:r>
              <a:rPr lang="en-US" sz="1200" dirty="0" smtClean="0"/>
              <a:t> multiples </a:t>
            </a:r>
            <a:r>
              <a:rPr lang="en-US" sz="1200" b="1" dirty="0" err="1" smtClean="0"/>
              <a:t>périphériques</a:t>
            </a:r>
            <a:r>
              <a:rPr lang="en-US" sz="1200" b="1" dirty="0" smtClean="0"/>
              <a:t> et </a:t>
            </a:r>
            <a:r>
              <a:rPr lang="en-US" sz="1200" b="1" dirty="0" err="1" smtClean="0"/>
              <a:t>centrales</a:t>
            </a:r>
            <a:r>
              <a:rPr lang="en-US" sz="1200" b="1" dirty="0" smtClean="0"/>
              <a:t> </a:t>
            </a:r>
            <a:r>
              <a:rPr lang="en-US" sz="1200" dirty="0" smtClean="0"/>
              <a:t>des </a:t>
            </a:r>
            <a:r>
              <a:rPr lang="en-US" sz="1200" dirty="0" err="1" smtClean="0"/>
              <a:t>artères</a:t>
            </a:r>
            <a:r>
              <a:rPr lang="en-US" sz="1200" dirty="0" smtClean="0"/>
              <a:t> 	</a:t>
            </a:r>
            <a:r>
              <a:rPr lang="en-US" sz="1200" dirty="0" err="1" smtClean="0"/>
              <a:t>pulmonaires</a:t>
            </a:r>
            <a:endParaRPr lang="en-US" sz="1200" dirty="0"/>
          </a:p>
        </p:txBody>
      </p:sp>
      <p:sp>
        <p:nvSpPr>
          <p:cNvPr id="34" name="Parenthèse fermante 33"/>
          <p:cNvSpPr/>
          <p:nvPr/>
        </p:nvSpPr>
        <p:spPr>
          <a:xfrm>
            <a:off x="3848341" y="2575949"/>
            <a:ext cx="147595" cy="2509235"/>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extLst>
      <p:ext uri="{BB962C8B-B14F-4D97-AF65-F5344CB8AC3E}">
        <p14:creationId xmlns:p14="http://schemas.microsoft.com/office/powerpoint/2010/main" val="1010810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584" y="-20415"/>
            <a:ext cx="8179996" cy="523220"/>
          </a:xfrm>
          <a:prstGeom prst="rect">
            <a:avLst/>
          </a:prstGeom>
        </p:spPr>
        <p:txBody>
          <a:bodyPr wrap="none">
            <a:spAutoFit/>
          </a:bodyPr>
          <a:lstStyle/>
          <a:p>
            <a:r>
              <a:rPr lang="fr-FR" sz="2800" b="1" dirty="0" smtClean="0"/>
              <a:t>Sténoses pulmonaires – degré de sténose/collatérales</a:t>
            </a:r>
            <a:endParaRPr lang="fr-FR" sz="2800" b="1" dirty="0"/>
          </a:p>
        </p:txBody>
      </p:sp>
      <p:grpSp>
        <p:nvGrpSpPr>
          <p:cNvPr id="19" name="Groupe 18"/>
          <p:cNvGrpSpPr/>
          <p:nvPr/>
        </p:nvGrpSpPr>
        <p:grpSpPr>
          <a:xfrm>
            <a:off x="323529" y="562206"/>
            <a:ext cx="8667659" cy="3140030"/>
            <a:chOff x="323529" y="562206"/>
            <a:chExt cx="8667659" cy="3140030"/>
          </a:xfrm>
        </p:grpSpPr>
        <p:sp>
          <p:nvSpPr>
            <p:cNvPr id="3" name="Rectangle 2"/>
            <p:cNvSpPr/>
            <p:nvPr/>
          </p:nvSpPr>
          <p:spPr>
            <a:xfrm>
              <a:off x="2658999" y="1642051"/>
              <a:ext cx="2107766" cy="1015663"/>
            </a:xfrm>
            <a:prstGeom prst="rect">
              <a:avLst/>
            </a:prstGeom>
          </p:spPr>
          <p:txBody>
            <a:bodyPr wrap="square">
              <a:spAutoFit/>
            </a:bodyPr>
            <a:lstStyle/>
            <a:p>
              <a:r>
                <a:rPr lang="fr-FR" sz="2000" b="1" dirty="0">
                  <a:solidFill>
                    <a:srgbClr val="FF3399"/>
                  </a:solidFill>
                </a:rPr>
                <a:t>F</a:t>
              </a:r>
              <a:r>
                <a:rPr lang="fr-FR" sz="2000" b="1" dirty="0" smtClean="0">
                  <a:solidFill>
                    <a:srgbClr val="FF3399"/>
                  </a:solidFill>
                </a:rPr>
                <a:t>aible</a:t>
              </a:r>
              <a:r>
                <a:rPr lang="fr-FR" sz="2000" b="1" dirty="0" smtClean="0"/>
                <a:t> </a:t>
              </a:r>
              <a:r>
                <a:rPr lang="fr-FR" sz="2000" b="1" dirty="0"/>
                <a:t>sténose </a:t>
              </a:r>
              <a:r>
                <a:rPr lang="fr-FR" sz="2000" b="1" dirty="0" smtClean="0"/>
                <a:t>pulmonaire </a:t>
              </a:r>
              <a:r>
                <a:rPr lang="fr-FR" sz="2000" b="1" dirty="0" smtClean="0"/>
                <a:t>(ou collatérales) </a:t>
              </a:r>
              <a:endParaRPr lang="fr-FR" sz="2000" b="1" dirty="0"/>
            </a:p>
          </p:txBody>
        </p:sp>
        <p:pic>
          <p:nvPicPr>
            <p:cNvPr id="3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1910" t="47896" r="-583" b="8922"/>
            <a:stretch/>
          </p:blipFill>
          <p:spPr bwMode="auto">
            <a:xfrm>
              <a:off x="323529" y="562206"/>
              <a:ext cx="2304255" cy="309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orme libre 20"/>
            <p:cNvSpPr/>
            <p:nvPr/>
          </p:nvSpPr>
          <p:spPr>
            <a:xfrm>
              <a:off x="1499220" y="2023584"/>
              <a:ext cx="398235" cy="345812"/>
            </a:xfrm>
            <a:custGeom>
              <a:avLst/>
              <a:gdLst>
                <a:gd name="connsiteX0" fmla="*/ 95250 w 95250"/>
                <a:gd name="connsiteY0" fmla="*/ 314325 h 315317"/>
                <a:gd name="connsiteX1" fmla="*/ 38100 w 95250"/>
                <a:gd name="connsiteY1" fmla="*/ 266700 h 315317"/>
                <a:gd name="connsiteX2" fmla="*/ 0 w 95250"/>
                <a:gd name="connsiteY2" fmla="*/ 0 h 315317"/>
                <a:gd name="connsiteX0" fmla="*/ 393740 w 393740"/>
                <a:gd name="connsiteY0" fmla="*/ 207645 h 274523"/>
                <a:gd name="connsiteX1" fmla="*/ 39410 w 393740"/>
                <a:gd name="connsiteY1" fmla="*/ 266700 h 274523"/>
                <a:gd name="connsiteX2" fmla="*/ 1310 w 393740"/>
                <a:gd name="connsiteY2" fmla="*/ 0 h 274523"/>
                <a:gd name="connsiteX0" fmla="*/ 392430 w 392430"/>
                <a:gd name="connsiteY0" fmla="*/ 207645 h 374539"/>
                <a:gd name="connsiteX1" fmla="*/ 363855 w 392430"/>
                <a:gd name="connsiteY1" fmla="*/ 373380 h 374539"/>
                <a:gd name="connsiteX2" fmla="*/ 38100 w 392430"/>
                <a:gd name="connsiteY2" fmla="*/ 266700 h 374539"/>
                <a:gd name="connsiteX3" fmla="*/ 0 w 392430"/>
                <a:gd name="connsiteY3" fmla="*/ 0 h 374539"/>
                <a:gd name="connsiteX0" fmla="*/ 392430 w 392430"/>
                <a:gd name="connsiteY0" fmla="*/ 207645 h 377735"/>
                <a:gd name="connsiteX1" fmla="*/ 363855 w 392430"/>
                <a:gd name="connsiteY1" fmla="*/ 373380 h 377735"/>
                <a:gd name="connsiteX2" fmla="*/ 104775 w 392430"/>
                <a:gd name="connsiteY2" fmla="*/ 327660 h 377735"/>
                <a:gd name="connsiteX3" fmla="*/ 38100 w 392430"/>
                <a:gd name="connsiteY3" fmla="*/ 266700 h 377735"/>
                <a:gd name="connsiteX4" fmla="*/ 0 w 392430"/>
                <a:gd name="connsiteY4" fmla="*/ 0 h 377735"/>
                <a:gd name="connsiteX0" fmla="*/ 398235 w 398235"/>
                <a:gd name="connsiteY0" fmla="*/ 207645 h 377735"/>
                <a:gd name="connsiteX1" fmla="*/ 369660 w 398235"/>
                <a:gd name="connsiteY1" fmla="*/ 373380 h 377735"/>
                <a:gd name="connsiteX2" fmla="*/ 110580 w 398235"/>
                <a:gd name="connsiteY2" fmla="*/ 327660 h 377735"/>
                <a:gd name="connsiteX3" fmla="*/ 5805 w 398235"/>
                <a:gd name="connsiteY3" fmla="*/ 236220 h 377735"/>
                <a:gd name="connsiteX4" fmla="*/ 5805 w 398235"/>
                <a:gd name="connsiteY4" fmla="*/ 0 h 377735"/>
                <a:gd name="connsiteX0" fmla="*/ 398235 w 398235"/>
                <a:gd name="connsiteY0" fmla="*/ 207645 h 345812"/>
                <a:gd name="connsiteX1" fmla="*/ 331560 w 398235"/>
                <a:gd name="connsiteY1" fmla="*/ 335280 h 345812"/>
                <a:gd name="connsiteX2" fmla="*/ 110580 w 398235"/>
                <a:gd name="connsiteY2" fmla="*/ 327660 h 345812"/>
                <a:gd name="connsiteX3" fmla="*/ 5805 w 398235"/>
                <a:gd name="connsiteY3" fmla="*/ 236220 h 345812"/>
                <a:gd name="connsiteX4" fmla="*/ 5805 w 398235"/>
                <a:gd name="connsiteY4" fmla="*/ 0 h 34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35" h="345812">
                  <a:moveTo>
                    <a:pt x="398235" y="207645"/>
                  </a:moveTo>
                  <a:cubicBezTo>
                    <a:pt x="373153" y="212408"/>
                    <a:pt x="390615" y="325438"/>
                    <a:pt x="331560" y="335280"/>
                  </a:cubicBezTo>
                  <a:cubicBezTo>
                    <a:pt x="295048" y="354012"/>
                    <a:pt x="164872" y="345440"/>
                    <a:pt x="110580" y="327660"/>
                  </a:cubicBezTo>
                  <a:cubicBezTo>
                    <a:pt x="56288" y="309880"/>
                    <a:pt x="23268" y="290830"/>
                    <a:pt x="5805" y="236220"/>
                  </a:cubicBezTo>
                  <a:cubicBezTo>
                    <a:pt x="-11657" y="181610"/>
                    <a:pt x="16917" y="107156"/>
                    <a:pt x="5805"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Forme libre 22"/>
            <p:cNvSpPr/>
            <p:nvPr/>
          </p:nvSpPr>
          <p:spPr>
            <a:xfrm>
              <a:off x="1424881" y="1185384"/>
              <a:ext cx="156345" cy="609600"/>
            </a:xfrm>
            <a:custGeom>
              <a:avLst/>
              <a:gdLst>
                <a:gd name="connsiteX0" fmla="*/ 13470 w 156345"/>
                <a:gd name="connsiteY0" fmla="*/ 609600 h 609600"/>
                <a:gd name="connsiteX1" fmla="*/ 3945 w 156345"/>
                <a:gd name="connsiteY1" fmla="*/ 352425 h 609600"/>
                <a:gd name="connsiteX2" fmla="*/ 70620 w 156345"/>
                <a:gd name="connsiteY2" fmla="*/ 123825 h 609600"/>
                <a:gd name="connsiteX3" fmla="*/ 156345 w 156345"/>
                <a:gd name="connsiteY3" fmla="*/ 0 h 609600"/>
              </a:gdLst>
              <a:ahLst/>
              <a:cxnLst>
                <a:cxn ang="0">
                  <a:pos x="connsiteX0" y="connsiteY0"/>
                </a:cxn>
                <a:cxn ang="0">
                  <a:pos x="connsiteX1" y="connsiteY1"/>
                </a:cxn>
                <a:cxn ang="0">
                  <a:pos x="connsiteX2" y="connsiteY2"/>
                </a:cxn>
                <a:cxn ang="0">
                  <a:pos x="connsiteX3" y="connsiteY3"/>
                </a:cxn>
              </a:cxnLst>
              <a:rect l="l" t="t" r="r" b="b"/>
              <a:pathLst>
                <a:path w="156345" h="609600">
                  <a:moveTo>
                    <a:pt x="13470" y="609600"/>
                  </a:moveTo>
                  <a:cubicBezTo>
                    <a:pt x="3945" y="521493"/>
                    <a:pt x="-5580" y="433387"/>
                    <a:pt x="3945" y="352425"/>
                  </a:cubicBezTo>
                  <a:cubicBezTo>
                    <a:pt x="13470" y="271463"/>
                    <a:pt x="45220" y="182562"/>
                    <a:pt x="70620" y="123825"/>
                  </a:cubicBezTo>
                  <a:cubicBezTo>
                    <a:pt x="96020" y="65088"/>
                    <a:pt x="126182" y="32544"/>
                    <a:pt x="156345" y="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7" name="Forme libre 46"/>
            <p:cNvSpPr/>
            <p:nvPr/>
          </p:nvSpPr>
          <p:spPr>
            <a:xfrm>
              <a:off x="933526" y="1506059"/>
              <a:ext cx="720725" cy="954499"/>
            </a:xfrm>
            <a:custGeom>
              <a:avLst/>
              <a:gdLst>
                <a:gd name="connsiteX0" fmla="*/ 0 w 720725"/>
                <a:gd name="connsiteY0" fmla="*/ 676275 h 954499"/>
                <a:gd name="connsiteX1" fmla="*/ 193675 w 720725"/>
                <a:gd name="connsiteY1" fmla="*/ 901700 h 954499"/>
                <a:gd name="connsiteX2" fmla="*/ 307975 w 720725"/>
                <a:gd name="connsiteY2" fmla="*/ 933450 h 954499"/>
                <a:gd name="connsiteX3" fmla="*/ 400050 w 720725"/>
                <a:gd name="connsiteY3" fmla="*/ 635000 h 954499"/>
                <a:gd name="connsiteX4" fmla="*/ 720725 w 720725"/>
                <a:gd name="connsiteY4" fmla="*/ 0 h 95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5" h="954499">
                  <a:moveTo>
                    <a:pt x="0" y="676275"/>
                  </a:moveTo>
                  <a:cubicBezTo>
                    <a:pt x="71173" y="767556"/>
                    <a:pt x="142346" y="858838"/>
                    <a:pt x="193675" y="901700"/>
                  </a:cubicBezTo>
                  <a:cubicBezTo>
                    <a:pt x="245004" y="944562"/>
                    <a:pt x="273579" y="977900"/>
                    <a:pt x="307975" y="933450"/>
                  </a:cubicBezTo>
                  <a:cubicBezTo>
                    <a:pt x="342371" y="889000"/>
                    <a:pt x="331258" y="790575"/>
                    <a:pt x="400050" y="635000"/>
                  </a:cubicBezTo>
                  <a:cubicBezTo>
                    <a:pt x="468842" y="479425"/>
                    <a:pt x="594783" y="239712"/>
                    <a:pt x="720725" y="0"/>
                  </a:cubicBezTo>
                </a:path>
              </a:pathLst>
            </a:custGeom>
            <a:noFill/>
            <a:ln w="57150">
              <a:solidFill>
                <a:srgbClr val="0070C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orme libre 12"/>
            <p:cNvSpPr/>
            <p:nvPr/>
          </p:nvSpPr>
          <p:spPr>
            <a:xfrm>
              <a:off x="1348209" y="1556858"/>
              <a:ext cx="343472" cy="793580"/>
            </a:xfrm>
            <a:custGeom>
              <a:avLst/>
              <a:gdLst>
                <a:gd name="connsiteX0" fmla="*/ 600305 w 600305"/>
                <a:gd name="connsiteY0" fmla="*/ 666750 h 897928"/>
                <a:gd name="connsiteX1" fmla="*/ 533630 w 600305"/>
                <a:gd name="connsiteY1" fmla="*/ 895350 h 897928"/>
                <a:gd name="connsiteX2" fmla="*/ 324080 w 600305"/>
                <a:gd name="connsiteY2" fmla="*/ 790575 h 897928"/>
                <a:gd name="connsiteX3" fmla="*/ 143105 w 600305"/>
                <a:gd name="connsiteY3" fmla="*/ 800100 h 897928"/>
                <a:gd name="connsiteX4" fmla="*/ 28805 w 600305"/>
                <a:gd name="connsiteY4" fmla="*/ 762000 h 897928"/>
                <a:gd name="connsiteX5" fmla="*/ 28805 w 600305"/>
                <a:gd name="connsiteY5" fmla="*/ 704850 h 897928"/>
                <a:gd name="connsiteX6" fmla="*/ 352655 w 600305"/>
                <a:gd name="connsiteY6" fmla="*/ 0 h 897928"/>
                <a:gd name="connsiteX0" fmla="*/ 578749 w 578749"/>
                <a:gd name="connsiteY0" fmla="*/ 666750 h 897928"/>
                <a:gd name="connsiteX1" fmla="*/ 512074 w 578749"/>
                <a:gd name="connsiteY1" fmla="*/ 895350 h 897928"/>
                <a:gd name="connsiteX2" fmla="*/ 302524 w 578749"/>
                <a:gd name="connsiteY2" fmla="*/ 790575 h 897928"/>
                <a:gd name="connsiteX3" fmla="*/ 121549 w 578749"/>
                <a:gd name="connsiteY3" fmla="*/ 800100 h 897928"/>
                <a:gd name="connsiteX4" fmla="*/ 7249 w 578749"/>
                <a:gd name="connsiteY4" fmla="*/ 762000 h 897928"/>
                <a:gd name="connsiteX5" fmla="*/ 331099 w 578749"/>
                <a:gd name="connsiteY5" fmla="*/ 0 h 897928"/>
                <a:gd name="connsiteX0" fmla="*/ 596998 w 596998"/>
                <a:gd name="connsiteY0" fmla="*/ 666750 h 897928"/>
                <a:gd name="connsiteX1" fmla="*/ 530323 w 596998"/>
                <a:gd name="connsiteY1" fmla="*/ 895350 h 897928"/>
                <a:gd name="connsiteX2" fmla="*/ 320773 w 596998"/>
                <a:gd name="connsiteY2" fmla="*/ 790575 h 897928"/>
                <a:gd name="connsiteX3" fmla="*/ 139798 w 596998"/>
                <a:gd name="connsiteY3" fmla="*/ 800100 h 897928"/>
                <a:gd name="connsiteX4" fmla="*/ 6448 w 596998"/>
                <a:gd name="connsiteY4" fmla="*/ 704850 h 897928"/>
                <a:gd name="connsiteX5" fmla="*/ 349348 w 596998"/>
                <a:gd name="connsiteY5" fmla="*/ 0 h 897928"/>
                <a:gd name="connsiteX0" fmla="*/ 603062 w 603062"/>
                <a:gd name="connsiteY0" fmla="*/ 666750 h 897928"/>
                <a:gd name="connsiteX1" fmla="*/ 536387 w 603062"/>
                <a:gd name="connsiteY1" fmla="*/ 895350 h 897928"/>
                <a:gd name="connsiteX2" fmla="*/ 326837 w 603062"/>
                <a:gd name="connsiteY2" fmla="*/ 790575 h 897928"/>
                <a:gd name="connsiteX3" fmla="*/ 145862 w 603062"/>
                <a:gd name="connsiteY3" fmla="*/ 800100 h 897928"/>
                <a:gd name="connsiteX4" fmla="*/ 12512 w 603062"/>
                <a:gd name="connsiteY4" fmla="*/ 704850 h 897928"/>
                <a:gd name="connsiteX5" fmla="*/ 355412 w 603062"/>
                <a:gd name="connsiteY5" fmla="*/ 0 h 897928"/>
                <a:gd name="connsiteX0" fmla="*/ 536387 w 536387"/>
                <a:gd name="connsiteY0" fmla="*/ 895350 h 897928"/>
                <a:gd name="connsiteX1" fmla="*/ 326837 w 536387"/>
                <a:gd name="connsiteY1" fmla="*/ 790575 h 897928"/>
                <a:gd name="connsiteX2" fmla="*/ 145862 w 536387"/>
                <a:gd name="connsiteY2" fmla="*/ 800100 h 897928"/>
                <a:gd name="connsiteX3" fmla="*/ 12512 w 536387"/>
                <a:gd name="connsiteY3" fmla="*/ 704850 h 897928"/>
                <a:gd name="connsiteX4" fmla="*/ 355412 w 536387"/>
                <a:gd name="connsiteY4" fmla="*/ 0 h 897928"/>
                <a:gd name="connsiteX0" fmla="*/ 326837 w 355412"/>
                <a:gd name="connsiteY0" fmla="*/ 790575 h 803261"/>
                <a:gd name="connsiteX1" fmla="*/ 145862 w 355412"/>
                <a:gd name="connsiteY1" fmla="*/ 800100 h 803261"/>
                <a:gd name="connsiteX2" fmla="*/ 12512 w 355412"/>
                <a:gd name="connsiteY2" fmla="*/ 704850 h 803261"/>
                <a:gd name="connsiteX3" fmla="*/ 355412 w 355412"/>
                <a:gd name="connsiteY3" fmla="*/ 0 h 803261"/>
                <a:gd name="connsiteX0" fmla="*/ 326837 w 355412"/>
                <a:gd name="connsiteY0" fmla="*/ 790575 h 807243"/>
                <a:gd name="connsiteX1" fmla="*/ 145862 w 355412"/>
                <a:gd name="connsiteY1" fmla="*/ 800100 h 807243"/>
                <a:gd name="connsiteX2" fmla="*/ 12512 w 355412"/>
                <a:gd name="connsiteY2" fmla="*/ 704850 h 807243"/>
                <a:gd name="connsiteX3" fmla="*/ 355412 w 355412"/>
                <a:gd name="connsiteY3" fmla="*/ 0 h 807243"/>
                <a:gd name="connsiteX0" fmla="*/ 314897 w 343472"/>
                <a:gd name="connsiteY0" fmla="*/ 790575 h 802401"/>
                <a:gd name="connsiteX1" fmla="*/ 263462 w 343472"/>
                <a:gd name="connsiteY1" fmla="*/ 792480 h 802401"/>
                <a:gd name="connsiteX2" fmla="*/ 572 w 343472"/>
                <a:gd name="connsiteY2" fmla="*/ 704850 h 802401"/>
                <a:gd name="connsiteX3" fmla="*/ 343472 w 343472"/>
                <a:gd name="connsiteY3" fmla="*/ 0 h 802401"/>
                <a:gd name="connsiteX0" fmla="*/ 263462 w 343472"/>
                <a:gd name="connsiteY0" fmla="*/ 792480 h 793580"/>
                <a:gd name="connsiteX1" fmla="*/ 572 w 343472"/>
                <a:gd name="connsiteY1" fmla="*/ 704850 h 793580"/>
                <a:gd name="connsiteX2" fmla="*/ 343472 w 343472"/>
                <a:gd name="connsiteY2" fmla="*/ 0 h 793580"/>
              </a:gdLst>
              <a:ahLst/>
              <a:cxnLst>
                <a:cxn ang="0">
                  <a:pos x="connsiteX0" y="connsiteY0"/>
                </a:cxn>
                <a:cxn ang="0">
                  <a:pos x="connsiteX1" y="connsiteY1"/>
                </a:cxn>
                <a:cxn ang="0">
                  <a:pos x="connsiteX2" y="connsiteY2"/>
                </a:cxn>
              </a:cxnLst>
              <a:rect l="l" t="t" r="r" b="b"/>
              <a:pathLst>
                <a:path w="343472" h="793580">
                  <a:moveTo>
                    <a:pt x="263462" y="792480"/>
                  </a:moveTo>
                  <a:cubicBezTo>
                    <a:pt x="211075" y="778193"/>
                    <a:pt x="-12763" y="836930"/>
                    <a:pt x="572" y="704850"/>
                  </a:cubicBezTo>
                  <a:cubicBezTo>
                    <a:pt x="13907" y="572770"/>
                    <a:pt x="276003" y="158750"/>
                    <a:pt x="343472" y="0"/>
                  </a:cubicBezTo>
                </a:path>
              </a:pathLst>
            </a:custGeom>
            <a:noFill/>
            <a:ln>
              <a:solidFill>
                <a:srgbClr val="FF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0" name="ZoneTexte 49"/>
            <p:cNvSpPr txBox="1"/>
            <p:nvPr/>
          </p:nvSpPr>
          <p:spPr>
            <a:xfrm>
              <a:off x="1013065" y="2505315"/>
              <a:ext cx="859531" cy="246221"/>
            </a:xfrm>
            <a:prstGeom prst="rect">
              <a:avLst/>
            </a:prstGeom>
            <a:solidFill>
              <a:schemeClr val="bg1"/>
            </a:solidFill>
            <a:ln>
              <a:solidFill>
                <a:schemeClr val="tx1"/>
              </a:solidFill>
            </a:ln>
          </p:spPr>
          <p:txBody>
            <a:bodyPr wrap="none" rtlCol="0">
              <a:spAutoFit/>
            </a:bodyPr>
            <a:lstStyle/>
            <a:p>
              <a:r>
                <a:rPr lang="fr-CH" sz="1000" dirty="0" smtClean="0"/>
                <a:t>Shunt </a:t>
              </a:r>
              <a:r>
                <a:rPr lang="fr-CH" sz="1000" dirty="0"/>
                <a:t>D</a:t>
              </a:r>
              <a:r>
                <a:rPr lang="fr-CH" sz="1000" dirty="0" smtClean="0"/>
                <a:t> </a:t>
              </a:r>
              <a:r>
                <a:rPr lang="fr-CH" sz="1000" dirty="0" smtClean="0">
                  <a:sym typeface="Wingdings" panose="05000000000000000000" pitchFamily="2" charset="2"/>
                </a:rPr>
                <a:t> G</a:t>
              </a:r>
              <a:endParaRPr lang="fr-CH" sz="1000" dirty="0"/>
            </a:p>
          </p:txBody>
        </p:sp>
        <p:sp>
          <p:nvSpPr>
            <p:cNvPr id="43" name="Rectangle 42"/>
            <p:cNvSpPr/>
            <p:nvPr/>
          </p:nvSpPr>
          <p:spPr>
            <a:xfrm>
              <a:off x="887738" y="3332904"/>
              <a:ext cx="1175835" cy="369332"/>
            </a:xfrm>
            <a:prstGeom prst="rect">
              <a:avLst/>
            </a:prstGeom>
          </p:spPr>
          <p:txBody>
            <a:bodyPr wrap="none">
              <a:spAutoFit/>
            </a:bodyPr>
            <a:lstStyle/>
            <a:p>
              <a:r>
                <a:rPr lang="fr-FR" b="1" dirty="0">
                  <a:solidFill>
                    <a:srgbClr val="FF3399"/>
                  </a:solidFill>
                </a:rPr>
                <a:t>Fallot </a:t>
              </a:r>
              <a:r>
                <a:rPr lang="fr-FR" b="1" dirty="0" smtClean="0">
                  <a:solidFill>
                    <a:srgbClr val="FF3399"/>
                  </a:solidFill>
                </a:rPr>
                <a:t>rose</a:t>
              </a:r>
              <a:endParaRPr lang="fr-FR" b="1" dirty="0">
                <a:solidFill>
                  <a:srgbClr val="FF3399"/>
                </a:solidFill>
              </a:endParaRPr>
            </a:p>
          </p:txBody>
        </p:sp>
        <p:sp>
          <p:nvSpPr>
            <p:cNvPr id="5" name="Flèche droite 4"/>
            <p:cNvSpPr/>
            <p:nvPr/>
          </p:nvSpPr>
          <p:spPr>
            <a:xfrm>
              <a:off x="4560743" y="1823028"/>
              <a:ext cx="360040" cy="3268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5030748" y="1688658"/>
              <a:ext cx="3960440" cy="1077218"/>
            </a:xfrm>
            <a:prstGeom prst="rect">
              <a:avLst/>
            </a:prstGeom>
          </p:spPr>
          <p:txBody>
            <a:bodyPr wrap="square">
              <a:spAutoFit/>
            </a:bodyPr>
            <a:lstStyle/>
            <a:p>
              <a:r>
                <a:rPr lang="fr-FR" sz="1600" b="1" dirty="0" smtClean="0"/>
                <a:t>Shunt G-D:</a:t>
              </a:r>
            </a:p>
            <a:p>
              <a:pPr marL="171450" indent="-171450">
                <a:buFont typeface="Courier New" panose="02070309020205020404" pitchFamily="49" charset="0"/>
                <a:buChar char="o"/>
              </a:pPr>
              <a:r>
                <a:rPr lang="fr-FR" sz="1200" b="1" dirty="0" smtClean="0"/>
                <a:t>Surcharge </a:t>
              </a:r>
              <a:r>
                <a:rPr lang="fr-FR" sz="1200" b="1" dirty="0"/>
                <a:t>vasculaire </a:t>
              </a:r>
              <a:r>
                <a:rPr lang="fr-FR" sz="1200" b="1" dirty="0" smtClean="0"/>
                <a:t>pulmonaire </a:t>
              </a:r>
              <a:r>
                <a:rPr lang="fr-FR" sz="1200" dirty="0" smtClean="0"/>
                <a:t>(hiles proéminents)</a:t>
              </a:r>
            </a:p>
            <a:p>
              <a:pPr marL="171450" indent="-171450">
                <a:buFont typeface="Courier New" panose="02070309020205020404" pitchFamily="49" charset="0"/>
                <a:buChar char="o"/>
              </a:pPr>
              <a:r>
                <a:rPr lang="fr-FR" sz="1200" b="1" dirty="0" smtClean="0"/>
                <a:t>Insuffisance </a:t>
              </a:r>
              <a:r>
                <a:rPr lang="fr-FR" sz="1200" b="1" dirty="0"/>
                <a:t>cardiaque </a:t>
              </a:r>
              <a:r>
                <a:rPr lang="fr-FR" sz="1200" dirty="0"/>
                <a:t>particulièrement au moment de la </a:t>
              </a:r>
              <a:r>
                <a:rPr lang="fr-FR" sz="1200" dirty="0">
                  <a:solidFill>
                    <a:srgbClr val="FF3399"/>
                  </a:solidFill>
                </a:rPr>
                <a:t>baisse des résistances pulmonaires peu après la naissance</a:t>
              </a:r>
              <a:r>
                <a:rPr lang="fr-FR" sz="1200" dirty="0"/>
                <a:t>. </a:t>
              </a:r>
            </a:p>
          </p:txBody>
        </p:sp>
        <p:grpSp>
          <p:nvGrpSpPr>
            <p:cNvPr id="18" name="Groupe 17"/>
            <p:cNvGrpSpPr/>
            <p:nvPr/>
          </p:nvGrpSpPr>
          <p:grpSpPr>
            <a:xfrm>
              <a:off x="1891636" y="705303"/>
              <a:ext cx="1516744" cy="845586"/>
              <a:chOff x="1891636" y="663805"/>
              <a:chExt cx="1516744" cy="845586"/>
            </a:xfrm>
          </p:grpSpPr>
          <p:sp>
            <p:nvSpPr>
              <p:cNvPr id="9" name="Forme libre 8"/>
              <p:cNvSpPr/>
              <p:nvPr/>
            </p:nvSpPr>
            <p:spPr>
              <a:xfrm>
                <a:off x="1891636" y="723206"/>
                <a:ext cx="1126253" cy="786185"/>
              </a:xfrm>
              <a:custGeom>
                <a:avLst/>
                <a:gdLst>
                  <a:gd name="connsiteX0" fmla="*/ 0 w 903339"/>
                  <a:gd name="connsiteY0" fmla="*/ 315019 h 829419"/>
                  <a:gd name="connsiteX1" fmla="*/ 285750 w 903339"/>
                  <a:gd name="connsiteY1" fmla="*/ 694 h 829419"/>
                  <a:gd name="connsiteX2" fmla="*/ 895350 w 903339"/>
                  <a:gd name="connsiteY2" fmla="*/ 391219 h 829419"/>
                  <a:gd name="connsiteX3" fmla="*/ 600075 w 903339"/>
                  <a:gd name="connsiteY3" fmla="*/ 762694 h 829419"/>
                  <a:gd name="connsiteX4" fmla="*/ 114300 w 903339"/>
                  <a:gd name="connsiteY4" fmla="*/ 819844 h 829419"/>
                  <a:gd name="connsiteX5" fmla="*/ 28575 w 903339"/>
                  <a:gd name="connsiteY5" fmla="*/ 648394 h 829419"/>
                  <a:gd name="connsiteX6" fmla="*/ 133350 w 903339"/>
                  <a:gd name="connsiteY6" fmla="*/ 629344 h 829419"/>
                  <a:gd name="connsiteX0" fmla="*/ 0 w 903339"/>
                  <a:gd name="connsiteY0" fmla="*/ 315019 h 829419"/>
                  <a:gd name="connsiteX1" fmla="*/ 285750 w 903339"/>
                  <a:gd name="connsiteY1" fmla="*/ 694 h 829419"/>
                  <a:gd name="connsiteX2" fmla="*/ 895350 w 903339"/>
                  <a:gd name="connsiteY2" fmla="*/ 391219 h 829419"/>
                  <a:gd name="connsiteX3" fmla="*/ 600075 w 903339"/>
                  <a:gd name="connsiteY3" fmla="*/ 762694 h 829419"/>
                  <a:gd name="connsiteX4" fmla="*/ 114300 w 903339"/>
                  <a:gd name="connsiteY4" fmla="*/ 819844 h 829419"/>
                  <a:gd name="connsiteX5" fmla="*/ 28575 w 903339"/>
                  <a:gd name="connsiteY5" fmla="*/ 648394 h 829419"/>
                  <a:gd name="connsiteX6" fmla="*/ 266700 w 903339"/>
                  <a:gd name="connsiteY6" fmla="*/ 610294 h 829419"/>
                  <a:gd name="connsiteX0" fmla="*/ 0 w 903339"/>
                  <a:gd name="connsiteY0" fmla="*/ 315019 h 829419"/>
                  <a:gd name="connsiteX1" fmla="*/ 285750 w 903339"/>
                  <a:gd name="connsiteY1" fmla="*/ 694 h 829419"/>
                  <a:gd name="connsiteX2" fmla="*/ 895350 w 903339"/>
                  <a:gd name="connsiteY2" fmla="*/ 391219 h 829419"/>
                  <a:gd name="connsiteX3" fmla="*/ 600075 w 903339"/>
                  <a:gd name="connsiteY3" fmla="*/ 762694 h 829419"/>
                  <a:gd name="connsiteX4" fmla="*/ 114300 w 903339"/>
                  <a:gd name="connsiteY4" fmla="*/ 819844 h 829419"/>
                  <a:gd name="connsiteX5" fmla="*/ 28575 w 903339"/>
                  <a:gd name="connsiteY5" fmla="*/ 648394 h 829419"/>
                  <a:gd name="connsiteX6" fmla="*/ 480614 w 903339"/>
                  <a:gd name="connsiteY6" fmla="*/ 580148 h 829419"/>
                  <a:gd name="connsiteX0" fmla="*/ 0 w 903339"/>
                  <a:gd name="connsiteY0" fmla="*/ 315019 h 829419"/>
                  <a:gd name="connsiteX1" fmla="*/ 285750 w 903339"/>
                  <a:gd name="connsiteY1" fmla="*/ 694 h 829419"/>
                  <a:gd name="connsiteX2" fmla="*/ 895350 w 903339"/>
                  <a:gd name="connsiteY2" fmla="*/ 391219 h 829419"/>
                  <a:gd name="connsiteX3" fmla="*/ 600075 w 903339"/>
                  <a:gd name="connsiteY3" fmla="*/ 762694 h 829419"/>
                  <a:gd name="connsiteX4" fmla="*/ 114300 w 903339"/>
                  <a:gd name="connsiteY4" fmla="*/ 819844 h 829419"/>
                  <a:gd name="connsiteX5" fmla="*/ 28575 w 903339"/>
                  <a:gd name="connsiteY5" fmla="*/ 648394 h 829419"/>
                  <a:gd name="connsiteX6" fmla="*/ 396577 w 903339"/>
                  <a:gd name="connsiteY6" fmla="*/ 590196 h 82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339" h="829419">
                    <a:moveTo>
                      <a:pt x="0" y="315019"/>
                    </a:moveTo>
                    <a:cubicBezTo>
                      <a:pt x="68262" y="151506"/>
                      <a:pt x="136525" y="-12006"/>
                      <a:pt x="285750" y="694"/>
                    </a:cubicBezTo>
                    <a:cubicBezTo>
                      <a:pt x="434975" y="13394"/>
                      <a:pt x="842963" y="264219"/>
                      <a:pt x="895350" y="391219"/>
                    </a:cubicBezTo>
                    <a:cubicBezTo>
                      <a:pt x="947737" y="518219"/>
                      <a:pt x="730250" y="691257"/>
                      <a:pt x="600075" y="762694"/>
                    </a:cubicBezTo>
                    <a:cubicBezTo>
                      <a:pt x="469900" y="834132"/>
                      <a:pt x="209550" y="838894"/>
                      <a:pt x="114300" y="819844"/>
                    </a:cubicBezTo>
                    <a:cubicBezTo>
                      <a:pt x="19050" y="800794"/>
                      <a:pt x="-18471" y="686669"/>
                      <a:pt x="28575" y="648394"/>
                    </a:cubicBezTo>
                    <a:cubicBezTo>
                      <a:pt x="75621" y="610119"/>
                      <a:pt x="345777" y="583846"/>
                      <a:pt x="396577" y="590196"/>
                    </a:cubicBezTo>
                  </a:path>
                </a:pathLst>
              </a:custGeom>
              <a:noFill/>
              <a:ln>
                <a:solidFill>
                  <a:srgbClr val="FF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ZoneTexte 9"/>
              <p:cNvSpPr txBox="1"/>
              <p:nvPr/>
            </p:nvSpPr>
            <p:spPr>
              <a:xfrm>
                <a:off x="2627397" y="663805"/>
                <a:ext cx="780983" cy="246221"/>
              </a:xfrm>
              <a:prstGeom prst="rect">
                <a:avLst/>
              </a:prstGeom>
              <a:noFill/>
            </p:spPr>
            <p:txBody>
              <a:bodyPr wrap="none" rtlCol="0">
                <a:spAutoFit/>
              </a:bodyPr>
              <a:lstStyle/>
              <a:p>
                <a:r>
                  <a:rPr lang="fr-CH" sz="1000" dirty="0" smtClean="0">
                    <a:solidFill>
                      <a:srgbClr val="FF0000"/>
                    </a:solidFill>
                  </a:rPr>
                  <a:t>collatérales</a:t>
                </a:r>
                <a:endParaRPr lang="fr-CH" sz="1000" dirty="0">
                  <a:solidFill>
                    <a:srgbClr val="FF0000"/>
                  </a:solidFill>
                </a:endParaRPr>
              </a:p>
            </p:txBody>
          </p:sp>
        </p:grpSp>
      </p:grpSp>
      <p:grpSp>
        <p:nvGrpSpPr>
          <p:cNvPr id="49" name="Groupe 48"/>
          <p:cNvGrpSpPr/>
          <p:nvPr/>
        </p:nvGrpSpPr>
        <p:grpSpPr>
          <a:xfrm>
            <a:off x="272753" y="3685519"/>
            <a:ext cx="8718435" cy="3167197"/>
            <a:chOff x="272753" y="3685519"/>
            <a:chExt cx="8718435" cy="3167197"/>
          </a:xfrm>
        </p:grpSpPr>
        <p:sp>
          <p:nvSpPr>
            <p:cNvPr id="34" name="Rectangle 33"/>
            <p:cNvSpPr/>
            <p:nvPr/>
          </p:nvSpPr>
          <p:spPr>
            <a:xfrm>
              <a:off x="4766765" y="4520186"/>
              <a:ext cx="4224423" cy="2185214"/>
            </a:xfrm>
            <a:prstGeom prst="rect">
              <a:avLst/>
            </a:prstGeom>
          </p:spPr>
          <p:txBody>
            <a:bodyPr wrap="square">
              <a:spAutoFit/>
            </a:bodyPr>
            <a:lstStyle/>
            <a:p>
              <a:pPr marL="0" lvl="2"/>
              <a:r>
                <a:rPr lang="fr-FR" sz="1600" b="1" dirty="0"/>
                <a:t>Shunt D </a:t>
              </a:r>
              <a:r>
                <a:rPr lang="fr-FR" sz="1600" b="1" dirty="0" smtClean="0"/>
                <a:t>–G</a:t>
              </a:r>
            </a:p>
            <a:p>
              <a:pPr marL="0" lvl="2"/>
              <a:r>
                <a:rPr lang="fr-FR" sz="1200" dirty="0" smtClean="0"/>
                <a:t>Hypoxémie chronique:</a:t>
              </a:r>
              <a:endParaRPr lang="fr-FR" sz="1200" dirty="0"/>
            </a:p>
            <a:p>
              <a:pPr marL="285750" lvl="3" indent="-285750">
                <a:buFont typeface="Courier New" panose="02070309020205020404" pitchFamily="49" charset="0"/>
                <a:buChar char="o"/>
              </a:pPr>
              <a:r>
                <a:rPr lang="fr-FR" sz="1200" b="1" dirty="0">
                  <a:solidFill>
                    <a:srgbClr val="FF0000"/>
                  </a:solidFill>
                </a:rPr>
                <a:t>Polyglobulie</a:t>
              </a:r>
              <a:r>
                <a:rPr lang="fr-FR" sz="1200" dirty="0"/>
                <a:t> </a:t>
              </a:r>
              <a:r>
                <a:rPr lang="fr-FR" sz="1200" b="1" dirty="0">
                  <a:solidFill>
                    <a:srgbClr val="FF0000"/>
                  </a:solidFill>
                </a:rPr>
                <a:t>et cyanose</a:t>
              </a:r>
              <a:endParaRPr lang="fr-FR" sz="1200" b="1" dirty="0">
                <a:solidFill>
                  <a:srgbClr val="FF0000"/>
                </a:solidFill>
                <a:sym typeface="Wingdings"/>
              </a:endParaRPr>
            </a:p>
            <a:p>
              <a:pPr marL="285750" lvl="3" indent="-285750">
                <a:buFont typeface="Courier New" panose="02070309020205020404" pitchFamily="49" charset="0"/>
                <a:buChar char="o"/>
              </a:pPr>
              <a:r>
                <a:rPr lang="fr-FR" sz="1200" b="1" dirty="0">
                  <a:solidFill>
                    <a:srgbClr val="FF0000"/>
                  </a:solidFill>
                </a:rPr>
                <a:t>Thrombose</a:t>
              </a:r>
              <a:r>
                <a:rPr lang="fr-FR" sz="1200" dirty="0">
                  <a:solidFill>
                    <a:srgbClr val="FF0000"/>
                  </a:solidFill>
                </a:rPr>
                <a:t> </a:t>
              </a:r>
              <a:r>
                <a:rPr lang="fr-FR" sz="1200" dirty="0"/>
                <a:t>(viscosité) </a:t>
              </a:r>
              <a:r>
                <a:rPr lang="fr-FR" sz="1200" b="1" dirty="0">
                  <a:solidFill>
                    <a:srgbClr val="FF0000"/>
                  </a:solidFill>
                </a:rPr>
                <a:t>et embolie cérébrale</a:t>
              </a:r>
              <a:r>
                <a:rPr lang="fr-FR" sz="1200" b="1" dirty="0"/>
                <a:t> </a:t>
              </a:r>
              <a:r>
                <a:rPr lang="fr-FR" sz="1200" dirty="0"/>
                <a:t>(absence de filtre pulmonaire à cause de la CIV). </a:t>
              </a:r>
            </a:p>
            <a:p>
              <a:pPr marL="285750" lvl="3" indent="-285750">
                <a:buFont typeface="Courier New" panose="02070309020205020404" pitchFamily="49" charset="0"/>
                <a:buChar char="o"/>
              </a:pPr>
              <a:r>
                <a:rPr lang="fr-FR" sz="1200" b="1" dirty="0" err="1">
                  <a:solidFill>
                    <a:srgbClr val="FF0000"/>
                  </a:solidFill>
                </a:rPr>
                <a:t>Hypocratisme</a:t>
              </a:r>
              <a:r>
                <a:rPr lang="fr-FR" sz="1200" b="1" dirty="0">
                  <a:solidFill>
                    <a:srgbClr val="FF0000"/>
                  </a:solidFill>
                </a:rPr>
                <a:t> </a:t>
              </a:r>
              <a:r>
                <a:rPr lang="fr-FR" sz="1200" dirty="0"/>
                <a:t>digital</a:t>
              </a:r>
              <a:r>
                <a:rPr lang="fr-FR" sz="1200" b="1" dirty="0"/>
                <a:t> </a:t>
              </a:r>
              <a:r>
                <a:rPr lang="fr-FR" sz="1200" dirty="0"/>
                <a:t>dès l’âge de 3-6 mois.</a:t>
              </a:r>
              <a:r>
                <a:rPr lang="en-US" sz="1200" dirty="0"/>
                <a:t> </a:t>
              </a:r>
            </a:p>
            <a:p>
              <a:pPr marL="285750" lvl="3" indent="-285750">
                <a:buFont typeface="Courier New" panose="02070309020205020404" pitchFamily="49" charset="0"/>
                <a:buChar char="o"/>
              </a:pPr>
              <a:r>
                <a:rPr lang="fr-FR" sz="1200" b="1" dirty="0">
                  <a:solidFill>
                    <a:srgbClr val="FF0000"/>
                  </a:solidFill>
                </a:rPr>
                <a:t>Thrombopénie et Retard de croissance staturo-pondérale </a:t>
              </a:r>
              <a:r>
                <a:rPr lang="fr-FR" sz="1200" dirty="0"/>
                <a:t>(baisse de facteurs de coagulation </a:t>
              </a:r>
              <a:r>
                <a:rPr lang="en-US" sz="1200" dirty="0"/>
                <a:t>et inhibition production </a:t>
              </a:r>
              <a:r>
                <a:rPr lang="en-US" sz="1200" dirty="0" err="1"/>
                <a:t>plaquettaire</a:t>
              </a:r>
              <a:r>
                <a:rPr lang="en-US" sz="1200" dirty="0" smtClean="0"/>
                <a:t>)</a:t>
              </a:r>
              <a:r>
                <a:rPr lang="fr-FR" sz="1200" dirty="0">
                  <a:solidFill>
                    <a:srgbClr val="7030A0"/>
                  </a:solidFill>
                </a:rPr>
                <a:t> </a:t>
              </a:r>
              <a:endParaRPr lang="fr-FR" sz="1200" dirty="0" smtClean="0">
                <a:solidFill>
                  <a:srgbClr val="7030A0"/>
                </a:solidFill>
              </a:endParaRPr>
            </a:p>
            <a:p>
              <a:pPr marL="285750" lvl="3" indent="-285750">
                <a:buFont typeface="Courier New" panose="02070309020205020404" pitchFamily="49" charset="0"/>
                <a:buChar char="o"/>
              </a:pPr>
              <a:r>
                <a:rPr lang="fr-FR" sz="1200" dirty="0" smtClean="0">
                  <a:solidFill>
                    <a:srgbClr val="7030A0"/>
                  </a:solidFill>
                </a:rPr>
                <a:t>Risque </a:t>
              </a:r>
              <a:r>
                <a:rPr lang="fr-FR" sz="1200" dirty="0">
                  <a:solidFill>
                    <a:srgbClr val="7030A0"/>
                  </a:solidFill>
                </a:rPr>
                <a:t>de décompensation peu après la naissance </a:t>
              </a:r>
              <a:r>
                <a:rPr lang="fr-FR" sz="1200" b="1" u="sng" dirty="0">
                  <a:solidFill>
                    <a:srgbClr val="7030A0"/>
                  </a:solidFill>
                </a:rPr>
                <a:t>lors de  la fermeture du canal artériel </a:t>
              </a:r>
              <a:r>
                <a:rPr lang="fr-FR" sz="1200" dirty="0">
                  <a:solidFill>
                    <a:srgbClr val="7030A0"/>
                  </a:solidFill>
                  <a:sym typeface="Wingdings" panose="05000000000000000000" pitchFamily="2" charset="2"/>
                </a:rPr>
                <a:t> </a:t>
              </a:r>
              <a:r>
                <a:rPr lang="fr-FR" sz="1200" b="1" dirty="0">
                  <a:solidFill>
                    <a:srgbClr val="7030A0"/>
                  </a:solidFill>
                </a:rPr>
                <a:t>prostaglandines!</a:t>
              </a:r>
              <a:r>
                <a:rPr lang="fr-FR" sz="1200" dirty="0">
                  <a:solidFill>
                    <a:srgbClr val="7030A0"/>
                  </a:solidFill>
                </a:rPr>
                <a:t> </a:t>
              </a:r>
              <a:endParaRPr lang="fr-FR" sz="1200" dirty="0"/>
            </a:p>
          </p:txBody>
        </p:sp>
        <p:pic>
          <p:nvPicPr>
            <p:cNvPr id="39"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81910" t="47896" r="-583" b="8922"/>
            <a:stretch/>
          </p:blipFill>
          <p:spPr bwMode="auto">
            <a:xfrm>
              <a:off x="272753" y="3685519"/>
              <a:ext cx="2304255" cy="309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Flèche droite 37"/>
            <p:cNvSpPr/>
            <p:nvPr/>
          </p:nvSpPr>
          <p:spPr>
            <a:xfrm rot="1804399">
              <a:off x="1137977" y="5120564"/>
              <a:ext cx="123672" cy="117510"/>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0" name="Forme libre 39"/>
            <p:cNvSpPr/>
            <p:nvPr/>
          </p:nvSpPr>
          <p:spPr>
            <a:xfrm>
              <a:off x="1141170" y="5136747"/>
              <a:ext cx="362645" cy="416730"/>
            </a:xfrm>
            <a:custGeom>
              <a:avLst/>
              <a:gdLst>
                <a:gd name="connsiteX0" fmla="*/ 0 w 610145"/>
                <a:gd name="connsiteY0" fmla="*/ 106680 h 574127"/>
                <a:gd name="connsiteX1" fmla="*/ 289560 w 610145"/>
                <a:gd name="connsiteY1" fmla="*/ 563880 h 574127"/>
                <a:gd name="connsiteX2" fmla="*/ 579120 w 610145"/>
                <a:gd name="connsiteY2" fmla="*/ 396240 h 574127"/>
                <a:gd name="connsiteX3" fmla="*/ 601980 w 610145"/>
                <a:gd name="connsiteY3" fmla="*/ 68580 h 574127"/>
                <a:gd name="connsiteX4" fmla="*/ 579120 w 610145"/>
                <a:gd name="connsiteY4" fmla="*/ 0 h 574127"/>
                <a:gd name="connsiteX0" fmla="*/ 0 w 610145"/>
                <a:gd name="connsiteY0" fmla="*/ 38100 h 505547"/>
                <a:gd name="connsiteX1" fmla="*/ 289560 w 610145"/>
                <a:gd name="connsiteY1" fmla="*/ 495300 h 505547"/>
                <a:gd name="connsiteX2" fmla="*/ 579120 w 610145"/>
                <a:gd name="connsiteY2" fmla="*/ 327660 h 505547"/>
                <a:gd name="connsiteX3" fmla="*/ 601980 w 610145"/>
                <a:gd name="connsiteY3" fmla="*/ 0 h 505547"/>
                <a:gd name="connsiteX0" fmla="*/ 0 w 609150"/>
                <a:gd name="connsiteY0" fmla="*/ 38100 h 469716"/>
                <a:gd name="connsiteX1" fmla="*/ 304800 w 609150"/>
                <a:gd name="connsiteY1" fmla="*/ 457200 h 469716"/>
                <a:gd name="connsiteX2" fmla="*/ 579120 w 609150"/>
                <a:gd name="connsiteY2" fmla="*/ 327660 h 469716"/>
                <a:gd name="connsiteX3" fmla="*/ 601980 w 609150"/>
                <a:gd name="connsiteY3" fmla="*/ 0 h 469716"/>
                <a:gd name="connsiteX0" fmla="*/ 0 w 609150"/>
                <a:gd name="connsiteY0" fmla="*/ 38100 h 458271"/>
                <a:gd name="connsiteX1" fmla="*/ 304800 w 609150"/>
                <a:gd name="connsiteY1" fmla="*/ 457200 h 458271"/>
                <a:gd name="connsiteX2" fmla="*/ 579120 w 609150"/>
                <a:gd name="connsiteY2" fmla="*/ 327660 h 458271"/>
                <a:gd name="connsiteX3" fmla="*/ 601980 w 609150"/>
                <a:gd name="connsiteY3" fmla="*/ 0 h 458271"/>
                <a:gd name="connsiteX0" fmla="*/ 0 w 603119"/>
                <a:gd name="connsiteY0" fmla="*/ 38100 h 468649"/>
                <a:gd name="connsiteX1" fmla="*/ 304800 w 603119"/>
                <a:gd name="connsiteY1" fmla="*/ 457200 h 468649"/>
                <a:gd name="connsiteX2" fmla="*/ 563880 w 603119"/>
                <a:gd name="connsiteY2" fmla="*/ 320040 h 468649"/>
                <a:gd name="connsiteX3" fmla="*/ 601980 w 603119"/>
                <a:gd name="connsiteY3" fmla="*/ 0 h 468649"/>
                <a:gd name="connsiteX0" fmla="*/ 0 w 580717"/>
                <a:gd name="connsiteY0" fmla="*/ 0 h 430029"/>
                <a:gd name="connsiteX1" fmla="*/ 304800 w 580717"/>
                <a:gd name="connsiteY1" fmla="*/ 419100 h 430029"/>
                <a:gd name="connsiteX2" fmla="*/ 563880 w 580717"/>
                <a:gd name="connsiteY2" fmla="*/ 281940 h 430029"/>
                <a:gd name="connsiteX3" fmla="*/ 556260 w 580717"/>
                <a:gd name="connsiteY3" fmla="*/ 7620 h 430029"/>
                <a:gd name="connsiteX0" fmla="*/ 0 w 641457"/>
                <a:gd name="connsiteY0" fmla="*/ 0 h 428253"/>
                <a:gd name="connsiteX1" fmla="*/ 304800 w 641457"/>
                <a:gd name="connsiteY1" fmla="*/ 419100 h 428253"/>
                <a:gd name="connsiteX2" fmla="*/ 632460 w 641457"/>
                <a:gd name="connsiteY2" fmla="*/ 266700 h 428253"/>
                <a:gd name="connsiteX3" fmla="*/ 556260 w 641457"/>
                <a:gd name="connsiteY3" fmla="*/ 7620 h 428253"/>
                <a:gd name="connsiteX0" fmla="*/ 0 w 647118"/>
                <a:gd name="connsiteY0" fmla="*/ 15240 h 443695"/>
                <a:gd name="connsiteX1" fmla="*/ 304800 w 647118"/>
                <a:gd name="connsiteY1" fmla="*/ 434340 h 443695"/>
                <a:gd name="connsiteX2" fmla="*/ 632460 w 647118"/>
                <a:gd name="connsiteY2" fmla="*/ 281940 h 443695"/>
                <a:gd name="connsiteX3" fmla="*/ 594360 w 647118"/>
                <a:gd name="connsiteY3" fmla="*/ 0 h 443695"/>
                <a:gd name="connsiteX0" fmla="*/ 0 w 342318"/>
                <a:gd name="connsiteY0" fmla="*/ 434340 h 443695"/>
                <a:gd name="connsiteX1" fmla="*/ 327660 w 342318"/>
                <a:gd name="connsiteY1" fmla="*/ 281940 h 443695"/>
                <a:gd name="connsiteX2" fmla="*/ 289560 w 342318"/>
                <a:gd name="connsiteY2" fmla="*/ 0 h 443695"/>
                <a:gd name="connsiteX0" fmla="*/ 0 w 413508"/>
                <a:gd name="connsiteY0" fmla="*/ 367665 h 381833"/>
                <a:gd name="connsiteX1" fmla="*/ 394335 w 413508"/>
                <a:gd name="connsiteY1" fmla="*/ 281940 h 381833"/>
                <a:gd name="connsiteX2" fmla="*/ 356235 w 413508"/>
                <a:gd name="connsiteY2" fmla="*/ 0 h 381833"/>
                <a:gd name="connsiteX0" fmla="*/ 0 w 352480"/>
                <a:gd name="connsiteY0" fmla="*/ 367665 h 381833"/>
                <a:gd name="connsiteX1" fmla="*/ 337185 w 352480"/>
                <a:gd name="connsiteY1" fmla="*/ 281940 h 381833"/>
                <a:gd name="connsiteX2" fmla="*/ 299085 w 352480"/>
                <a:gd name="connsiteY2" fmla="*/ 0 h 381833"/>
                <a:gd name="connsiteX0" fmla="*/ 0 w 362645"/>
                <a:gd name="connsiteY0" fmla="*/ 405765 h 416730"/>
                <a:gd name="connsiteX1" fmla="*/ 346710 w 362645"/>
                <a:gd name="connsiteY1" fmla="*/ 281940 h 416730"/>
                <a:gd name="connsiteX2" fmla="*/ 308610 w 362645"/>
                <a:gd name="connsiteY2" fmla="*/ 0 h 416730"/>
              </a:gdLst>
              <a:ahLst/>
              <a:cxnLst>
                <a:cxn ang="0">
                  <a:pos x="connsiteX0" y="connsiteY0"/>
                </a:cxn>
                <a:cxn ang="0">
                  <a:pos x="connsiteX1" y="connsiteY1"/>
                </a:cxn>
                <a:cxn ang="0">
                  <a:pos x="connsiteX2" y="connsiteY2"/>
                </a:cxn>
              </a:cxnLst>
              <a:rect l="l" t="t" r="r" b="b"/>
              <a:pathLst>
                <a:path w="362645" h="416730">
                  <a:moveTo>
                    <a:pt x="0" y="405765"/>
                  </a:moveTo>
                  <a:cubicBezTo>
                    <a:pt x="105410" y="450215"/>
                    <a:pt x="295275" y="349568"/>
                    <a:pt x="346710" y="281940"/>
                  </a:cubicBezTo>
                  <a:cubicBezTo>
                    <a:pt x="398145" y="214313"/>
                    <a:pt x="308610" y="66040"/>
                    <a:pt x="308610" y="0"/>
                  </a:cubicBezTo>
                </a:path>
              </a:pathLst>
            </a:custGeom>
            <a:noFill/>
            <a:ln w="57150">
              <a:solidFill>
                <a:schemeClr val="accent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4" name="Forme libre 43"/>
            <p:cNvSpPr/>
            <p:nvPr/>
          </p:nvSpPr>
          <p:spPr>
            <a:xfrm rot="21168466">
              <a:off x="1292520" y="4311895"/>
              <a:ext cx="224412" cy="634018"/>
            </a:xfrm>
            <a:custGeom>
              <a:avLst/>
              <a:gdLst>
                <a:gd name="connsiteX0" fmla="*/ 13470 w 156345"/>
                <a:gd name="connsiteY0" fmla="*/ 609600 h 609600"/>
                <a:gd name="connsiteX1" fmla="*/ 3945 w 156345"/>
                <a:gd name="connsiteY1" fmla="*/ 352425 h 609600"/>
                <a:gd name="connsiteX2" fmla="*/ 70620 w 156345"/>
                <a:gd name="connsiteY2" fmla="*/ 123825 h 609600"/>
                <a:gd name="connsiteX3" fmla="*/ 156345 w 156345"/>
                <a:gd name="connsiteY3" fmla="*/ 0 h 609600"/>
                <a:gd name="connsiteX0" fmla="*/ 13470 w 143210"/>
                <a:gd name="connsiteY0" fmla="*/ 627394 h 627394"/>
                <a:gd name="connsiteX1" fmla="*/ 3945 w 143210"/>
                <a:gd name="connsiteY1" fmla="*/ 370219 h 627394"/>
                <a:gd name="connsiteX2" fmla="*/ 70620 w 143210"/>
                <a:gd name="connsiteY2" fmla="*/ 141619 h 627394"/>
                <a:gd name="connsiteX3" fmla="*/ 143210 w 143210"/>
                <a:gd name="connsiteY3" fmla="*/ 0 h 627394"/>
                <a:gd name="connsiteX0" fmla="*/ 12164 w 141904"/>
                <a:gd name="connsiteY0" fmla="*/ 627394 h 627394"/>
                <a:gd name="connsiteX1" fmla="*/ 2639 w 141904"/>
                <a:gd name="connsiteY1" fmla="*/ 370219 h 627394"/>
                <a:gd name="connsiteX2" fmla="*/ 51399 w 141904"/>
                <a:gd name="connsiteY2" fmla="*/ 122880 h 627394"/>
                <a:gd name="connsiteX3" fmla="*/ 141904 w 141904"/>
                <a:gd name="connsiteY3" fmla="*/ 0 h 627394"/>
              </a:gdLst>
              <a:ahLst/>
              <a:cxnLst>
                <a:cxn ang="0">
                  <a:pos x="connsiteX0" y="connsiteY0"/>
                </a:cxn>
                <a:cxn ang="0">
                  <a:pos x="connsiteX1" y="connsiteY1"/>
                </a:cxn>
                <a:cxn ang="0">
                  <a:pos x="connsiteX2" y="connsiteY2"/>
                </a:cxn>
                <a:cxn ang="0">
                  <a:pos x="connsiteX3" y="connsiteY3"/>
                </a:cxn>
              </a:cxnLst>
              <a:rect l="l" t="t" r="r" b="b"/>
              <a:pathLst>
                <a:path w="141904" h="627394">
                  <a:moveTo>
                    <a:pt x="12164" y="627394"/>
                  </a:moveTo>
                  <a:cubicBezTo>
                    <a:pt x="2639" y="539287"/>
                    <a:pt x="-3900" y="454305"/>
                    <a:pt x="2639" y="370219"/>
                  </a:cubicBezTo>
                  <a:cubicBezTo>
                    <a:pt x="9178" y="286133"/>
                    <a:pt x="28188" y="184583"/>
                    <a:pt x="51399" y="122880"/>
                  </a:cubicBezTo>
                  <a:cubicBezTo>
                    <a:pt x="74610" y="61177"/>
                    <a:pt x="111741" y="32544"/>
                    <a:pt x="141904" y="0"/>
                  </a:cubicBezTo>
                </a:path>
              </a:pathLst>
            </a:custGeom>
            <a:noFill/>
            <a:ln w="57150">
              <a:solidFill>
                <a:srgbClr val="0070C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5" name="Forme libre 44"/>
            <p:cNvSpPr/>
            <p:nvPr/>
          </p:nvSpPr>
          <p:spPr>
            <a:xfrm>
              <a:off x="1449516" y="4193006"/>
              <a:ext cx="204905" cy="579120"/>
            </a:xfrm>
            <a:custGeom>
              <a:avLst/>
              <a:gdLst>
                <a:gd name="connsiteX0" fmla="*/ 13470 w 156345"/>
                <a:gd name="connsiteY0" fmla="*/ 609600 h 609600"/>
                <a:gd name="connsiteX1" fmla="*/ 3945 w 156345"/>
                <a:gd name="connsiteY1" fmla="*/ 352425 h 609600"/>
                <a:gd name="connsiteX2" fmla="*/ 70620 w 156345"/>
                <a:gd name="connsiteY2" fmla="*/ 123825 h 609600"/>
                <a:gd name="connsiteX3" fmla="*/ 156345 w 156345"/>
                <a:gd name="connsiteY3" fmla="*/ 0 h 609600"/>
                <a:gd name="connsiteX0" fmla="*/ 14028 w 156903"/>
                <a:gd name="connsiteY0" fmla="*/ 609600 h 609600"/>
                <a:gd name="connsiteX1" fmla="*/ 4503 w 156903"/>
                <a:gd name="connsiteY1" fmla="*/ 352425 h 609600"/>
                <a:gd name="connsiteX2" fmla="*/ 78798 w 156903"/>
                <a:gd name="connsiteY2" fmla="*/ 154305 h 609600"/>
                <a:gd name="connsiteX3" fmla="*/ 156903 w 156903"/>
                <a:gd name="connsiteY3" fmla="*/ 0 h 609600"/>
                <a:gd name="connsiteX0" fmla="*/ 14028 w 210243"/>
                <a:gd name="connsiteY0" fmla="*/ 579120 h 579120"/>
                <a:gd name="connsiteX1" fmla="*/ 4503 w 210243"/>
                <a:gd name="connsiteY1" fmla="*/ 321945 h 579120"/>
                <a:gd name="connsiteX2" fmla="*/ 78798 w 210243"/>
                <a:gd name="connsiteY2" fmla="*/ 123825 h 579120"/>
                <a:gd name="connsiteX3" fmla="*/ 210243 w 210243"/>
                <a:gd name="connsiteY3" fmla="*/ 0 h 579120"/>
                <a:gd name="connsiteX0" fmla="*/ 8690 w 204905"/>
                <a:gd name="connsiteY0" fmla="*/ 579120 h 579120"/>
                <a:gd name="connsiteX1" fmla="*/ 6785 w 204905"/>
                <a:gd name="connsiteY1" fmla="*/ 337185 h 579120"/>
                <a:gd name="connsiteX2" fmla="*/ 73460 w 204905"/>
                <a:gd name="connsiteY2" fmla="*/ 123825 h 579120"/>
                <a:gd name="connsiteX3" fmla="*/ 204905 w 204905"/>
                <a:gd name="connsiteY3" fmla="*/ 0 h 579120"/>
              </a:gdLst>
              <a:ahLst/>
              <a:cxnLst>
                <a:cxn ang="0">
                  <a:pos x="connsiteX0" y="connsiteY0"/>
                </a:cxn>
                <a:cxn ang="0">
                  <a:pos x="connsiteX1" y="connsiteY1"/>
                </a:cxn>
                <a:cxn ang="0">
                  <a:pos x="connsiteX2" y="connsiteY2"/>
                </a:cxn>
                <a:cxn ang="0">
                  <a:pos x="connsiteX3" y="connsiteY3"/>
                </a:cxn>
              </a:cxnLst>
              <a:rect l="l" t="t" r="r" b="b"/>
              <a:pathLst>
                <a:path w="204905" h="579120">
                  <a:moveTo>
                    <a:pt x="8690" y="579120"/>
                  </a:moveTo>
                  <a:cubicBezTo>
                    <a:pt x="-835" y="491013"/>
                    <a:pt x="-4010" y="413067"/>
                    <a:pt x="6785" y="337185"/>
                  </a:cubicBezTo>
                  <a:cubicBezTo>
                    <a:pt x="17580" y="261303"/>
                    <a:pt x="40440" y="180023"/>
                    <a:pt x="73460" y="123825"/>
                  </a:cubicBezTo>
                  <a:cubicBezTo>
                    <a:pt x="106480" y="67628"/>
                    <a:pt x="174742" y="32544"/>
                    <a:pt x="204905" y="0"/>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6" name="Forme libre 45"/>
            <p:cNvSpPr/>
            <p:nvPr/>
          </p:nvSpPr>
          <p:spPr>
            <a:xfrm rot="21130119">
              <a:off x="1536909" y="4982991"/>
              <a:ext cx="320944" cy="517829"/>
            </a:xfrm>
            <a:custGeom>
              <a:avLst/>
              <a:gdLst>
                <a:gd name="connsiteX0" fmla="*/ 95250 w 95250"/>
                <a:gd name="connsiteY0" fmla="*/ 314325 h 315317"/>
                <a:gd name="connsiteX1" fmla="*/ 38100 w 95250"/>
                <a:gd name="connsiteY1" fmla="*/ 266700 h 315317"/>
                <a:gd name="connsiteX2" fmla="*/ 0 w 95250"/>
                <a:gd name="connsiteY2" fmla="*/ 0 h 315317"/>
                <a:gd name="connsiteX0" fmla="*/ 393740 w 393740"/>
                <a:gd name="connsiteY0" fmla="*/ 207645 h 274523"/>
                <a:gd name="connsiteX1" fmla="*/ 39410 w 393740"/>
                <a:gd name="connsiteY1" fmla="*/ 266700 h 274523"/>
                <a:gd name="connsiteX2" fmla="*/ 1310 w 393740"/>
                <a:gd name="connsiteY2" fmla="*/ 0 h 274523"/>
                <a:gd name="connsiteX0" fmla="*/ 392430 w 392430"/>
                <a:gd name="connsiteY0" fmla="*/ 207645 h 374539"/>
                <a:gd name="connsiteX1" fmla="*/ 363855 w 392430"/>
                <a:gd name="connsiteY1" fmla="*/ 373380 h 374539"/>
                <a:gd name="connsiteX2" fmla="*/ 38100 w 392430"/>
                <a:gd name="connsiteY2" fmla="*/ 266700 h 374539"/>
                <a:gd name="connsiteX3" fmla="*/ 0 w 392430"/>
                <a:gd name="connsiteY3" fmla="*/ 0 h 374539"/>
                <a:gd name="connsiteX0" fmla="*/ 392430 w 392430"/>
                <a:gd name="connsiteY0" fmla="*/ 207645 h 377735"/>
                <a:gd name="connsiteX1" fmla="*/ 363855 w 392430"/>
                <a:gd name="connsiteY1" fmla="*/ 373380 h 377735"/>
                <a:gd name="connsiteX2" fmla="*/ 104775 w 392430"/>
                <a:gd name="connsiteY2" fmla="*/ 327660 h 377735"/>
                <a:gd name="connsiteX3" fmla="*/ 38100 w 392430"/>
                <a:gd name="connsiteY3" fmla="*/ 266700 h 377735"/>
                <a:gd name="connsiteX4" fmla="*/ 0 w 392430"/>
                <a:gd name="connsiteY4" fmla="*/ 0 h 377735"/>
                <a:gd name="connsiteX0" fmla="*/ 398235 w 398235"/>
                <a:gd name="connsiteY0" fmla="*/ 207645 h 377735"/>
                <a:gd name="connsiteX1" fmla="*/ 369660 w 398235"/>
                <a:gd name="connsiteY1" fmla="*/ 373380 h 377735"/>
                <a:gd name="connsiteX2" fmla="*/ 110580 w 398235"/>
                <a:gd name="connsiteY2" fmla="*/ 327660 h 377735"/>
                <a:gd name="connsiteX3" fmla="*/ 5805 w 398235"/>
                <a:gd name="connsiteY3" fmla="*/ 236220 h 377735"/>
                <a:gd name="connsiteX4" fmla="*/ 5805 w 398235"/>
                <a:gd name="connsiteY4" fmla="*/ 0 h 377735"/>
                <a:gd name="connsiteX0" fmla="*/ 398235 w 398235"/>
                <a:gd name="connsiteY0" fmla="*/ 207645 h 345812"/>
                <a:gd name="connsiteX1" fmla="*/ 331560 w 398235"/>
                <a:gd name="connsiteY1" fmla="*/ 335280 h 345812"/>
                <a:gd name="connsiteX2" fmla="*/ 110580 w 398235"/>
                <a:gd name="connsiteY2" fmla="*/ 327660 h 345812"/>
                <a:gd name="connsiteX3" fmla="*/ 5805 w 398235"/>
                <a:gd name="connsiteY3" fmla="*/ 236220 h 345812"/>
                <a:gd name="connsiteX4" fmla="*/ 5805 w 398235"/>
                <a:gd name="connsiteY4" fmla="*/ 0 h 34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35" h="345812">
                  <a:moveTo>
                    <a:pt x="398235" y="207645"/>
                  </a:moveTo>
                  <a:cubicBezTo>
                    <a:pt x="373153" y="212408"/>
                    <a:pt x="390615" y="325438"/>
                    <a:pt x="331560" y="335280"/>
                  </a:cubicBezTo>
                  <a:cubicBezTo>
                    <a:pt x="295048" y="354012"/>
                    <a:pt x="164872" y="345440"/>
                    <a:pt x="110580" y="327660"/>
                  </a:cubicBezTo>
                  <a:cubicBezTo>
                    <a:pt x="56288" y="309880"/>
                    <a:pt x="23268" y="290830"/>
                    <a:pt x="5805" y="236220"/>
                  </a:cubicBezTo>
                  <a:cubicBezTo>
                    <a:pt x="-11657" y="181610"/>
                    <a:pt x="16917" y="107156"/>
                    <a:pt x="5805"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ZoneTexte 25"/>
            <p:cNvSpPr txBox="1"/>
            <p:nvPr/>
          </p:nvSpPr>
          <p:spPr>
            <a:xfrm>
              <a:off x="1019750" y="5654542"/>
              <a:ext cx="859531" cy="246221"/>
            </a:xfrm>
            <a:prstGeom prst="rect">
              <a:avLst/>
            </a:prstGeom>
            <a:solidFill>
              <a:schemeClr val="bg1"/>
            </a:solidFill>
            <a:ln>
              <a:solidFill>
                <a:schemeClr val="tx1"/>
              </a:solidFill>
            </a:ln>
          </p:spPr>
          <p:txBody>
            <a:bodyPr wrap="none" rtlCol="0">
              <a:spAutoFit/>
            </a:bodyPr>
            <a:lstStyle/>
            <a:p>
              <a:r>
                <a:rPr lang="fr-CH" sz="1000" dirty="0" smtClean="0"/>
                <a:t>Shunt D </a:t>
              </a:r>
              <a:r>
                <a:rPr lang="fr-CH" sz="1000" dirty="0" smtClean="0">
                  <a:sym typeface="Wingdings" panose="05000000000000000000" pitchFamily="2" charset="2"/>
                </a:rPr>
                <a:t> G</a:t>
              </a:r>
              <a:endParaRPr lang="fr-CH" sz="1000" dirty="0"/>
            </a:p>
          </p:txBody>
        </p:sp>
        <p:sp>
          <p:nvSpPr>
            <p:cNvPr id="22" name="Rectangle 21"/>
            <p:cNvSpPr/>
            <p:nvPr/>
          </p:nvSpPr>
          <p:spPr>
            <a:xfrm>
              <a:off x="861598" y="6483384"/>
              <a:ext cx="1185068" cy="369332"/>
            </a:xfrm>
            <a:prstGeom prst="rect">
              <a:avLst/>
            </a:prstGeom>
          </p:spPr>
          <p:txBody>
            <a:bodyPr wrap="none">
              <a:spAutoFit/>
            </a:bodyPr>
            <a:lstStyle/>
            <a:p>
              <a:r>
                <a:rPr lang="fr-FR" b="1" dirty="0">
                  <a:solidFill>
                    <a:srgbClr val="0070C0"/>
                  </a:solidFill>
                </a:rPr>
                <a:t>Fallot </a:t>
              </a:r>
              <a:r>
                <a:rPr lang="fr-FR" b="1" dirty="0" smtClean="0">
                  <a:solidFill>
                    <a:srgbClr val="0070C0"/>
                  </a:solidFill>
                </a:rPr>
                <a:t>bleu</a:t>
              </a:r>
              <a:endParaRPr lang="fr-FR" b="1" dirty="0">
                <a:solidFill>
                  <a:srgbClr val="0070C0"/>
                </a:solidFill>
              </a:endParaRPr>
            </a:p>
          </p:txBody>
        </p:sp>
        <p:sp>
          <p:nvSpPr>
            <p:cNvPr id="24" name="Rectangle 23"/>
            <p:cNvSpPr/>
            <p:nvPr/>
          </p:nvSpPr>
          <p:spPr>
            <a:xfrm>
              <a:off x="2620862" y="4912875"/>
              <a:ext cx="1689680" cy="707886"/>
            </a:xfrm>
            <a:prstGeom prst="rect">
              <a:avLst/>
            </a:prstGeom>
          </p:spPr>
          <p:txBody>
            <a:bodyPr wrap="square">
              <a:spAutoFit/>
            </a:bodyPr>
            <a:lstStyle/>
            <a:p>
              <a:r>
                <a:rPr lang="fr-FR" sz="2000" b="1" dirty="0" smtClean="0">
                  <a:solidFill>
                    <a:srgbClr val="0070C0"/>
                  </a:solidFill>
                </a:rPr>
                <a:t>Forte</a:t>
              </a:r>
              <a:r>
                <a:rPr lang="fr-FR" sz="2000" b="1" dirty="0" smtClean="0"/>
                <a:t> sténose pulmonaire</a:t>
              </a:r>
              <a:endParaRPr lang="fr-FR" sz="2000" b="1" dirty="0"/>
            </a:p>
          </p:txBody>
        </p:sp>
        <p:sp>
          <p:nvSpPr>
            <p:cNvPr id="25" name="Flèche droite 24"/>
            <p:cNvSpPr/>
            <p:nvPr/>
          </p:nvSpPr>
          <p:spPr>
            <a:xfrm>
              <a:off x="4310542" y="5111946"/>
              <a:ext cx="360040" cy="3268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Forme libre 7"/>
            <p:cNvSpPr/>
            <p:nvPr/>
          </p:nvSpPr>
          <p:spPr>
            <a:xfrm>
              <a:off x="789504" y="4682377"/>
              <a:ext cx="794385" cy="846373"/>
            </a:xfrm>
            <a:custGeom>
              <a:avLst/>
              <a:gdLst>
                <a:gd name="connsiteX0" fmla="*/ 0 w 441960"/>
                <a:gd name="connsiteY0" fmla="*/ 861060 h 861060"/>
                <a:gd name="connsiteX1" fmla="*/ 137160 w 441960"/>
                <a:gd name="connsiteY1" fmla="*/ 632460 h 861060"/>
                <a:gd name="connsiteX2" fmla="*/ 441960 w 441960"/>
                <a:gd name="connsiteY2" fmla="*/ 0 h 861060"/>
                <a:gd name="connsiteX0" fmla="*/ 0 w 441960"/>
                <a:gd name="connsiteY0" fmla="*/ 861060 h 861060"/>
                <a:gd name="connsiteX1" fmla="*/ 91440 w 441960"/>
                <a:gd name="connsiteY1" fmla="*/ 762000 h 861060"/>
                <a:gd name="connsiteX2" fmla="*/ 137160 w 441960"/>
                <a:gd name="connsiteY2" fmla="*/ 632460 h 861060"/>
                <a:gd name="connsiteX3" fmla="*/ 441960 w 441960"/>
                <a:gd name="connsiteY3" fmla="*/ 0 h 861060"/>
                <a:gd name="connsiteX0" fmla="*/ 0 w 441960"/>
                <a:gd name="connsiteY0" fmla="*/ 861060 h 861060"/>
                <a:gd name="connsiteX1" fmla="*/ 91440 w 441960"/>
                <a:gd name="connsiteY1" fmla="*/ 762000 h 861060"/>
                <a:gd name="connsiteX2" fmla="*/ 175260 w 441960"/>
                <a:gd name="connsiteY2" fmla="*/ 624840 h 861060"/>
                <a:gd name="connsiteX3" fmla="*/ 441960 w 441960"/>
                <a:gd name="connsiteY3" fmla="*/ 0 h 861060"/>
                <a:gd name="connsiteX0" fmla="*/ 0 w 480060"/>
                <a:gd name="connsiteY0" fmla="*/ 867410 h 867410"/>
                <a:gd name="connsiteX1" fmla="*/ 91440 w 480060"/>
                <a:gd name="connsiteY1" fmla="*/ 768350 h 867410"/>
                <a:gd name="connsiteX2" fmla="*/ 175260 w 480060"/>
                <a:gd name="connsiteY2" fmla="*/ 631190 h 867410"/>
                <a:gd name="connsiteX3" fmla="*/ 480060 w 480060"/>
                <a:gd name="connsiteY3" fmla="*/ 0 h 867410"/>
                <a:gd name="connsiteX0" fmla="*/ 0 w 480060"/>
                <a:gd name="connsiteY0" fmla="*/ 867410 h 867410"/>
                <a:gd name="connsiteX1" fmla="*/ 91440 w 480060"/>
                <a:gd name="connsiteY1" fmla="*/ 838200 h 867410"/>
                <a:gd name="connsiteX2" fmla="*/ 175260 w 480060"/>
                <a:gd name="connsiteY2" fmla="*/ 631190 h 867410"/>
                <a:gd name="connsiteX3" fmla="*/ 480060 w 480060"/>
                <a:gd name="connsiteY3" fmla="*/ 0 h 867410"/>
                <a:gd name="connsiteX0" fmla="*/ 0 w 794385"/>
                <a:gd name="connsiteY0" fmla="*/ 505460 h 840838"/>
                <a:gd name="connsiteX1" fmla="*/ 405765 w 794385"/>
                <a:gd name="connsiteY1" fmla="*/ 838200 h 840838"/>
                <a:gd name="connsiteX2" fmla="*/ 489585 w 794385"/>
                <a:gd name="connsiteY2" fmla="*/ 631190 h 840838"/>
                <a:gd name="connsiteX3" fmla="*/ 794385 w 794385"/>
                <a:gd name="connsiteY3" fmla="*/ 0 h 840838"/>
                <a:gd name="connsiteX0" fmla="*/ 0 w 794385"/>
                <a:gd name="connsiteY0" fmla="*/ 505460 h 859772"/>
                <a:gd name="connsiteX1" fmla="*/ 358140 w 794385"/>
                <a:gd name="connsiteY1" fmla="*/ 857250 h 859772"/>
                <a:gd name="connsiteX2" fmla="*/ 489585 w 794385"/>
                <a:gd name="connsiteY2" fmla="*/ 631190 h 859772"/>
                <a:gd name="connsiteX3" fmla="*/ 794385 w 794385"/>
                <a:gd name="connsiteY3" fmla="*/ 0 h 859772"/>
                <a:gd name="connsiteX0" fmla="*/ 0 w 794385"/>
                <a:gd name="connsiteY0" fmla="*/ 505460 h 840838"/>
                <a:gd name="connsiteX1" fmla="*/ 405765 w 794385"/>
                <a:gd name="connsiteY1" fmla="*/ 838200 h 840838"/>
                <a:gd name="connsiteX2" fmla="*/ 489585 w 794385"/>
                <a:gd name="connsiteY2" fmla="*/ 631190 h 840838"/>
                <a:gd name="connsiteX3" fmla="*/ 794385 w 794385"/>
                <a:gd name="connsiteY3" fmla="*/ 0 h 840838"/>
                <a:gd name="connsiteX0" fmla="*/ 0 w 794385"/>
                <a:gd name="connsiteY0" fmla="*/ 505460 h 846373"/>
                <a:gd name="connsiteX1" fmla="*/ 258246 w 794385"/>
                <a:gd name="connsiteY1" fmla="*/ 794498 h 846373"/>
                <a:gd name="connsiteX2" fmla="*/ 405765 w 794385"/>
                <a:gd name="connsiteY2" fmla="*/ 838200 h 846373"/>
                <a:gd name="connsiteX3" fmla="*/ 489585 w 794385"/>
                <a:gd name="connsiteY3" fmla="*/ 631190 h 846373"/>
                <a:gd name="connsiteX4" fmla="*/ 794385 w 794385"/>
                <a:gd name="connsiteY4" fmla="*/ 0 h 84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85" h="846373">
                  <a:moveTo>
                    <a:pt x="0" y="505460"/>
                  </a:moveTo>
                  <a:cubicBezTo>
                    <a:pt x="46216" y="542520"/>
                    <a:pt x="190619" y="739041"/>
                    <a:pt x="258246" y="794498"/>
                  </a:cubicBezTo>
                  <a:cubicBezTo>
                    <a:pt x="325874" y="849955"/>
                    <a:pt x="370384" y="854305"/>
                    <a:pt x="405765" y="838200"/>
                  </a:cubicBezTo>
                  <a:cubicBezTo>
                    <a:pt x="441146" y="822095"/>
                    <a:pt x="424815" y="770890"/>
                    <a:pt x="489585" y="631190"/>
                  </a:cubicBezTo>
                  <a:cubicBezTo>
                    <a:pt x="554355" y="491490"/>
                    <a:pt x="678815" y="244475"/>
                    <a:pt x="794385" y="0"/>
                  </a:cubicBezTo>
                </a:path>
              </a:pathLst>
            </a:custGeom>
            <a:noFill/>
            <a:ln w="38100">
              <a:solidFill>
                <a:srgbClr val="0070C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1" name="Flèche droite 40"/>
            <p:cNvSpPr/>
            <p:nvPr/>
          </p:nvSpPr>
          <p:spPr>
            <a:xfrm rot="12750825">
              <a:off x="1345663" y="5243685"/>
              <a:ext cx="94303" cy="117510"/>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Forme libre 6"/>
            <p:cNvSpPr/>
            <p:nvPr/>
          </p:nvSpPr>
          <p:spPr>
            <a:xfrm>
              <a:off x="1794484" y="4191000"/>
              <a:ext cx="689284" cy="303999"/>
            </a:xfrm>
            <a:custGeom>
              <a:avLst/>
              <a:gdLst>
                <a:gd name="connsiteX0" fmla="*/ 11456 w 384836"/>
                <a:gd name="connsiteY0" fmla="*/ 0 h 303999"/>
                <a:gd name="connsiteX1" fmla="*/ 3836 w 384836"/>
                <a:gd name="connsiteY1" fmla="*/ 167640 h 303999"/>
                <a:gd name="connsiteX2" fmla="*/ 64796 w 384836"/>
                <a:gd name="connsiteY2" fmla="*/ 297180 h 303999"/>
                <a:gd name="connsiteX3" fmla="*/ 384836 w 384836"/>
                <a:gd name="connsiteY3" fmla="*/ 274320 h 303999"/>
              </a:gdLst>
              <a:ahLst/>
              <a:cxnLst>
                <a:cxn ang="0">
                  <a:pos x="connsiteX0" y="connsiteY0"/>
                </a:cxn>
                <a:cxn ang="0">
                  <a:pos x="connsiteX1" y="connsiteY1"/>
                </a:cxn>
                <a:cxn ang="0">
                  <a:pos x="connsiteX2" y="connsiteY2"/>
                </a:cxn>
                <a:cxn ang="0">
                  <a:pos x="connsiteX3" y="connsiteY3"/>
                </a:cxn>
              </a:cxnLst>
              <a:rect l="l" t="t" r="r" b="b"/>
              <a:pathLst>
                <a:path w="384836" h="303999">
                  <a:moveTo>
                    <a:pt x="11456" y="0"/>
                  </a:moveTo>
                  <a:cubicBezTo>
                    <a:pt x="3201" y="59055"/>
                    <a:pt x="-5054" y="118110"/>
                    <a:pt x="3836" y="167640"/>
                  </a:cubicBezTo>
                  <a:cubicBezTo>
                    <a:pt x="12726" y="217170"/>
                    <a:pt x="1296" y="279400"/>
                    <a:pt x="64796" y="297180"/>
                  </a:cubicBezTo>
                  <a:cubicBezTo>
                    <a:pt x="128296" y="314960"/>
                    <a:pt x="256566" y="294640"/>
                    <a:pt x="384836" y="274320"/>
                  </a:cubicBezTo>
                </a:path>
              </a:pathLst>
            </a:custGeom>
            <a:noFill/>
            <a:ln w="28575">
              <a:solidFill>
                <a:srgbClr val="7030A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4" name="Groupe 3"/>
          <p:cNvGrpSpPr/>
          <p:nvPr/>
        </p:nvGrpSpPr>
        <p:grpSpPr>
          <a:xfrm>
            <a:off x="1951217" y="3769410"/>
            <a:ext cx="1801686" cy="839790"/>
            <a:chOff x="1951217" y="3733952"/>
            <a:chExt cx="1801686" cy="839790"/>
          </a:xfrm>
        </p:grpSpPr>
        <p:sp>
          <p:nvSpPr>
            <p:cNvPr id="52" name="Forme libre 51"/>
            <p:cNvSpPr/>
            <p:nvPr/>
          </p:nvSpPr>
          <p:spPr>
            <a:xfrm>
              <a:off x="1951217" y="3831494"/>
              <a:ext cx="1224935" cy="742248"/>
            </a:xfrm>
            <a:custGeom>
              <a:avLst/>
              <a:gdLst>
                <a:gd name="connsiteX0" fmla="*/ 0 w 903339"/>
                <a:gd name="connsiteY0" fmla="*/ 315019 h 829419"/>
                <a:gd name="connsiteX1" fmla="*/ 285750 w 903339"/>
                <a:gd name="connsiteY1" fmla="*/ 694 h 829419"/>
                <a:gd name="connsiteX2" fmla="*/ 895350 w 903339"/>
                <a:gd name="connsiteY2" fmla="*/ 391219 h 829419"/>
                <a:gd name="connsiteX3" fmla="*/ 600075 w 903339"/>
                <a:gd name="connsiteY3" fmla="*/ 762694 h 829419"/>
                <a:gd name="connsiteX4" fmla="*/ 114300 w 903339"/>
                <a:gd name="connsiteY4" fmla="*/ 819844 h 829419"/>
                <a:gd name="connsiteX5" fmla="*/ 28575 w 903339"/>
                <a:gd name="connsiteY5" fmla="*/ 648394 h 829419"/>
                <a:gd name="connsiteX6" fmla="*/ 133350 w 903339"/>
                <a:gd name="connsiteY6" fmla="*/ 629344 h 829419"/>
                <a:gd name="connsiteX0" fmla="*/ 0 w 903339"/>
                <a:gd name="connsiteY0" fmla="*/ 315019 h 829419"/>
                <a:gd name="connsiteX1" fmla="*/ 285750 w 903339"/>
                <a:gd name="connsiteY1" fmla="*/ 694 h 829419"/>
                <a:gd name="connsiteX2" fmla="*/ 895350 w 903339"/>
                <a:gd name="connsiteY2" fmla="*/ 391219 h 829419"/>
                <a:gd name="connsiteX3" fmla="*/ 600075 w 903339"/>
                <a:gd name="connsiteY3" fmla="*/ 762694 h 829419"/>
                <a:gd name="connsiteX4" fmla="*/ 114300 w 903339"/>
                <a:gd name="connsiteY4" fmla="*/ 819844 h 829419"/>
                <a:gd name="connsiteX5" fmla="*/ 28575 w 903339"/>
                <a:gd name="connsiteY5" fmla="*/ 648394 h 829419"/>
                <a:gd name="connsiteX6" fmla="*/ 266700 w 903339"/>
                <a:gd name="connsiteY6" fmla="*/ 610294 h 829419"/>
                <a:gd name="connsiteX0" fmla="*/ 0 w 903339"/>
                <a:gd name="connsiteY0" fmla="*/ 315019 h 829419"/>
                <a:gd name="connsiteX1" fmla="*/ 285750 w 903339"/>
                <a:gd name="connsiteY1" fmla="*/ 694 h 829419"/>
                <a:gd name="connsiteX2" fmla="*/ 895350 w 903339"/>
                <a:gd name="connsiteY2" fmla="*/ 391219 h 829419"/>
                <a:gd name="connsiteX3" fmla="*/ 600075 w 903339"/>
                <a:gd name="connsiteY3" fmla="*/ 762694 h 829419"/>
                <a:gd name="connsiteX4" fmla="*/ 114300 w 903339"/>
                <a:gd name="connsiteY4" fmla="*/ 819844 h 829419"/>
                <a:gd name="connsiteX5" fmla="*/ 28575 w 903339"/>
                <a:gd name="connsiteY5" fmla="*/ 648394 h 829419"/>
                <a:gd name="connsiteX6" fmla="*/ 480614 w 903339"/>
                <a:gd name="connsiteY6" fmla="*/ 580148 h 829419"/>
                <a:gd name="connsiteX0" fmla="*/ 0 w 903339"/>
                <a:gd name="connsiteY0" fmla="*/ 315019 h 829419"/>
                <a:gd name="connsiteX1" fmla="*/ 285750 w 903339"/>
                <a:gd name="connsiteY1" fmla="*/ 694 h 829419"/>
                <a:gd name="connsiteX2" fmla="*/ 895350 w 903339"/>
                <a:gd name="connsiteY2" fmla="*/ 391219 h 829419"/>
                <a:gd name="connsiteX3" fmla="*/ 600075 w 903339"/>
                <a:gd name="connsiteY3" fmla="*/ 762694 h 829419"/>
                <a:gd name="connsiteX4" fmla="*/ 114300 w 903339"/>
                <a:gd name="connsiteY4" fmla="*/ 819844 h 829419"/>
                <a:gd name="connsiteX5" fmla="*/ 28575 w 903339"/>
                <a:gd name="connsiteY5" fmla="*/ 648394 h 829419"/>
                <a:gd name="connsiteX6" fmla="*/ 396577 w 903339"/>
                <a:gd name="connsiteY6" fmla="*/ 590196 h 82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339" h="829419">
                  <a:moveTo>
                    <a:pt x="0" y="315019"/>
                  </a:moveTo>
                  <a:cubicBezTo>
                    <a:pt x="68262" y="151506"/>
                    <a:pt x="136525" y="-12006"/>
                    <a:pt x="285750" y="694"/>
                  </a:cubicBezTo>
                  <a:cubicBezTo>
                    <a:pt x="434975" y="13394"/>
                    <a:pt x="842963" y="264219"/>
                    <a:pt x="895350" y="391219"/>
                  </a:cubicBezTo>
                  <a:cubicBezTo>
                    <a:pt x="947737" y="518219"/>
                    <a:pt x="730250" y="691257"/>
                    <a:pt x="600075" y="762694"/>
                  </a:cubicBezTo>
                  <a:cubicBezTo>
                    <a:pt x="469900" y="834132"/>
                    <a:pt x="209550" y="838894"/>
                    <a:pt x="114300" y="819844"/>
                  </a:cubicBezTo>
                  <a:cubicBezTo>
                    <a:pt x="19050" y="800794"/>
                    <a:pt x="-18471" y="686669"/>
                    <a:pt x="28575" y="648394"/>
                  </a:cubicBezTo>
                  <a:cubicBezTo>
                    <a:pt x="75621" y="610119"/>
                    <a:pt x="345777" y="583846"/>
                    <a:pt x="396577" y="590196"/>
                  </a:cubicBezTo>
                </a:path>
              </a:pathLst>
            </a:custGeom>
            <a:noFill/>
            <a:ln>
              <a:solidFill>
                <a:srgbClr val="7030A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3" name="ZoneTexte 52"/>
            <p:cNvSpPr txBox="1"/>
            <p:nvPr/>
          </p:nvSpPr>
          <p:spPr>
            <a:xfrm>
              <a:off x="2620862" y="3733952"/>
              <a:ext cx="1132041" cy="246221"/>
            </a:xfrm>
            <a:prstGeom prst="rect">
              <a:avLst/>
            </a:prstGeom>
            <a:noFill/>
          </p:spPr>
          <p:txBody>
            <a:bodyPr wrap="none" rtlCol="0">
              <a:spAutoFit/>
            </a:bodyPr>
            <a:lstStyle/>
            <a:p>
              <a:r>
                <a:rPr lang="fr-CH" sz="1000" dirty="0" smtClean="0">
                  <a:solidFill>
                    <a:srgbClr val="7030A0"/>
                  </a:solidFill>
                </a:rPr>
                <a:t>Collatérales et CA </a:t>
              </a:r>
              <a:endParaRPr lang="fr-CH" sz="1000" dirty="0">
                <a:solidFill>
                  <a:srgbClr val="7030A0"/>
                </a:solidFill>
              </a:endParaRPr>
            </a:p>
          </p:txBody>
        </p:sp>
      </p:grpSp>
    </p:spTree>
    <p:extLst>
      <p:ext uri="{BB962C8B-B14F-4D97-AF65-F5344CB8AC3E}">
        <p14:creationId xmlns:p14="http://schemas.microsoft.com/office/powerpoint/2010/main" val="16036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up)">
                                      <p:cBhvr>
                                        <p:cTn id="12" dur="500"/>
                                        <p:tgtEl>
                                          <p:spTgt spid="49"/>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6438" y="247944"/>
            <a:ext cx="5203604" cy="523220"/>
          </a:xfrm>
          <a:prstGeom prst="rect">
            <a:avLst/>
          </a:prstGeom>
        </p:spPr>
        <p:txBody>
          <a:bodyPr wrap="none">
            <a:spAutoFit/>
          </a:bodyPr>
          <a:lstStyle/>
          <a:p>
            <a:r>
              <a:rPr lang="fr-FR" sz="2800" b="1" dirty="0" smtClean="0"/>
              <a:t>LEQUEL A UNE STENOSE SEVERE ?</a:t>
            </a:r>
            <a:endParaRPr lang="fr-FR" sz="2800" b="1" dirty="0"/>
          </a:p>
        </p:txBody>
      </p:sp>
      <p:sp>
        <p:nvSpPr>
          <p:cNvPr id="7" name="ZoneTexte 6"/>
          <p:cNvSpPr txBox="1"/>
          <p:nvPr/>
        </p:nvSpPr>
        <p:spPr>
          <a:xfrm>
            <a:off x="737009" y="4997985"/>
            <a:ext cx="7813999" cy="1384995"/>
          </a:xfrm>
          <a:prstGeom prst="rect">
            <a:avLst/>
          </a:prstGeom>
          <a:noFill/>
        </p:spPr>
        <p:txBody>
          <a:bodyPr wrap="none" rtlCol="0">
            <a:spAutoFit/>
          </a:bodyPr>
          <a:lstStyle/>
          <a:p>
            <a:pPr algn="ctr"/>
            <a:r>
              <a:rPr lang="fr-FR" sz="2800" b="1" dirty="0" smtClean="0"/>
              <a:t>Plus la sténose pulmonaire est </a:t>
            </a:r>
            <a:r>
              <a:rPr lang="fr-FR" sz="2800" b="1" dirty="0" err="1" smtClean="0"/>
              <a:t>sérré</a:t>
            </a:r>
            <a:r>
              <a:rPr lang="fr-FR" sz="2800" b="1" dirty="0" smtClean="0"/>
              <a:t>, </a:t>
            </a:r>
          </a:p>
          <a:p>
            <a:pPr algn="ctr"/>
            <a:r>
              <a:rPr lang="fr-FR" sz="2800" b="1" dirty="0" smtClean="0"/>
              <a:t>plus il y a une </a:t>
            </a:r>
            <a:r>
              <a:rPr lang="fr-FR" sz="2800" b="1" dirty="0" err="1" smtClean="0"/>
              <a:t>déshabitation</a:t>
            </a:r>
            <a:r>
              <a:rPr lang="fr-FR" sz="2800" b="1" dirty="0" smtClean="0"/>
              <a:t> vasculaire pulmonaire </a:t>
            </a:r>
          </a:p>
          <a:p>
            <a:pPr algn="ctr"/>
            <a:r>
              <a:rPr lang="fr-FR" sz="2800" b="1" dirty="0" smtClean="0"/>
              <a:t>(poumon noir)</a:t>
            </a:r>
            <a:endParaRPr lang="fr-FR" sz="2800" b="1" dirty="0"/>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1967" t="2552" r="1566" b="3088"/>
          <a:stretch/>
        </p:blipFill>
        <p:spPr>
          <a:xfrm>
            <a:off x="4644008" y="1196751"/>
            <a:ext cx="3816424" cy="3114037"/>
          </a:xfrm>
          <a:prstGeom prst="rect">
            <a:avLst/>
          </a:prstGeom>
          <a:ln>
            <a:solidFill>
              <a:schemeClr val="bg1"/>
            </a:solidFill>
          </a:ln>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83" y="1196753"/>
            <a:ext cx="3677080" cy="3240360"/>
          </a:xfrm>
          <a:prstGeom prst="rect">
            <a:avLst/>
          </a:prstGeom>
        </p:spPr>
      </p:pic>
    </p:spTree>
    <p:extLst>
      <p:ext uri="{BB962C8B-B14F-4D97-AF65-F5344CB8AC3E}">
        <p14:creationId xmlns:p14="http://schemas.microsoft.com/office/powerpoint/2010/main" val="38870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1691680" y="548680"/>
            <a:ext cx="5760640" cy="1446550"/>
          </a:xfrm>
          <a:prstGeom prst="rect">
            <a:avLst/>
          </a:prstGeom>
          <a:noFill/>
          <a:ln>
            <a:solidFill>
              <a:schemeClr val="tx1"/>
            </a:solidFill>
          </a:ln>
        </p:spPr>
        <p:txBody>
          <a:bodyPr wrap="square" rtlCol="0">
            <a:spAutoFit/>
          </a:bodyPr>
          <a:lstStyle/>
          <a:p>
            <a:pPr algn="ctr"/>
            <a:r>
              <a:rPr lang="fr-CH" sz="4400" b="1" dirty="0" smtClean="0"/>
              <a:t>La crise de «</a:t>
            </a:r>
            <a:r>
              <a:rPr lang="fr-CH" sz="4400" b="1" dirty="0" err="1" smtClean="0"/>
              <a:t>blue</a:t>
            </a:r>
            <a:r>
              <a:rPr lang="fr-CH" sz="4400" b="1" dirty="0" smtClean="0"/>
              <a:t> </a:t>
            </a:r>
            <a:r>
              <a:rPr lang="fr-CH" sz="4400" b="1" dirty="0" err="1" smtClean="0"/>
              <a:t>spell</a:t>
            </a:r>
            <a:r>
              <a:rPr lang="fr-CH" sz="4400" b="1" dirty="0" smtClean="0"/>
              <a:t>»</a:t>
            </a:r>
          </a:p>
          <a:p>
            <a:pPr algn="ctr"/>
            <a:r>
              <a:rPr lang="fr-CH" sz="4400" b="1" dirty="0" smtClean="0"/>
              <a:t>(ou crise anoxique)</a:t>
            </a:r>
            <a:endParaRPr lang="fr-CH" sz="4400" b="1" dirty="0"/>
          </a:p>
        </p:txBody>
      </p:sp>
      <p:pic>
        <p:nvPicPr>
          <p:cNvPr id="7" name="Image 6"/>
          <p:cNvPicPr>
            <a:picLocks noChangeAspect="1"/>
          </p:cNvPicPr>
          <p:nvPr/>
        </p:nvPicPr>
        <p:blipFill>
          <a:blip r:embed="rId2"/>
          <a:stretch>
            <a:fillRect/>
          </a:stretch>
        </p:blipFill>
        <p:spPr>
          <a:xfrm>
            <a:off x="1691680" y="2420888"/>
            <a:ext cx="5502327" cy="3815090"/>
          </a:xfrm>
          <a:prstGeom prst="rect">
            <a:avLst/>
          </a:prstGeom>
        </p:spPr>
      </p:pic>
    </p:spTree>
    <p:extLst>
      <p:ext uri="{BB962C8B-B14F-4D97-AF65-F5344CB8AC3E}">
        <p14:creationId xmlns:p14="http://schemas.microsoft.com/office/powerpoint/2010/main" val="268139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93131" y="917351"/>
            <a:ext cx="2500685" cy="1938992"/>
          </a:xfrm>
          <a:prstGeom prst="rect">
            <a:avLst/>
          </a:prstGeom>
          <a:noFill/>
        </p:spPr>
        <p:txBody>
          <a:bodyPr wrap="none" rtlCol="0">
            <a:spAutoFit/>
          </a:bodyPr>
          <a:lstStyle/>
          <a:p>
            <a:r>
              <a:rPr lang="fr-FR" sz="2000" u="sng" dirty="0" smtClean="0">
                <a:sym typeface="Wingdings" panose="05000000000000000000" pitchFamily="2" charset="2"/>
              </a:rPr>
              <a:t>Facteurs déclenchants</a:t>
            </a:r>
          </a:p>
          <a:p>
            <a:pPr marL="285750" indent="-285750">
              <a:buFont typeface="Wingdings" pitchFamily="2" charset="2"/>
              <a:buChar char="à"/>
            </a:pPr>
            <a:r>
              <a:rPr lang="fr-FR" sz="2000" dirty="0" smtClean="0">
                <a:sym typeface="Wingdings" panose="05000000000000000000" pitchFamily="2" charset="2"/>
              </a:rPr>
              <a:t>Stress</a:t>
            </a:r>
            <a:endParaRPr lang="fr-FR" sz="2000" dirty="0">
              <a:sym typeface="Wingdings" panose="05000000000000000000" pitchFamily="2" charset="2"/>
            </a:endParaRPr>
          </a:p>
          <a:p>
            <a:pPr marL="285750" indent="-285750">
              <a:buFont typeface="Wingdings" pitchFamily="2" charset="2"/>
              <a:buChar char="à"/>
            </a:pPr>
            <a:r>
              <a:rPr lang="fr-FR" sz="2000" dirty="0">
                <a:sym typeface="Wingdings" panose="05000000000000000000" pitchFamily="2" charset="2"/>
              </a:rPr>
              <a:t>Douleur</a:t>
            </a:r>
          </a:p>
          <a:p>
            <a:pPr marL="285750" indent="-285750">
              <a:buFont typeface="Wingdings" pitchFamily="2" charset="2"/>
              <a:buChar char="à"/>
            </a:pPr>
            <a:r>
              <a:rPr lang="fr-FR" sz="2000" dirty="0">
                <a:sym typeface="Wingdings" panose="05000000000000000000" pitchFamily="2" charset="2"/>
              </a:rPr>
              <a:t>Déshydratation</a:t>
            </a:r>
          </a:p>
          <a:p>
            <a:pPr marL="285750" indent="-285750">
              <a:buFont typeface="Wingdings" pitchFamily="2" charset="2"/>
              <a:buChar char="à"/>
            </a:pPr>
            <a:r>
              <a:rPr lang="fr-FR" sz="2000" dirty="0">
                <a:sym typeface="Wingdings" panose="05000000000000000000" pitchFamily="2" charset="2"/>
              </a:rPr>
              <a:t>Hypoxémie (avion)</a:t>
            </a:r>
            <a:endParaRPr lang="fr-FR" sz="2000" dirty="0"/>
          </a:p>
          <a:p>
            <a:pPr marL="285750" indent="-285750">
              <a:buFont typeface="Wingdings" pitchFamily="2" charset="2"/>
              <a:buChar char="à"/>
            </a:pPr>
            <a:r>
              <a:rPr lang="fr-FR" sz="2000" dirty="0" smtClean="0">
                <a:sym typeface="Wingdings" panose="05000000000000000000" pitchFamily="2" charset="2"/>
              </a:rPr>
              <a:t>EF</a:t>
            </a:r>
            <a:endParaRPr lang="fr-FR" sz="2000" dirty="0">
              <a:sym typeface="Wingdings" panose="05000000000000000000" pitchFamily="2" charset="2"/>
            </a:endParaRPr>
          </a:p>
        </p:txBody>
      </p:sp>
      <p:sp>
        <p:nvSpPr>
          <p:cNvPr id="22" name="ZoneTexte 21"/>
          <p:cNvSpPr txBox="1"/>
          <p:nvPr/>
        </p:nvSpPr>
        <p:spPr>
          <a:xfrm>
            <a:off x="0" y="-5089"/>
            <a:ext cx="8388424" cy="769441"/>
          </a:xfrm>
          <a:prstGeom prst="rect">
            <a:avLst/>
          </a:prstGeom>
          <a:noFill/>
        </p:spPr>
        <p:txBody>
          <a:bodyPr wrap="square" rtlCol="0">
            <a:spAutoFit/>
          </a:bodyPr>
          <a:lstStyle/>
          <a:p>
            <a:r>
              <a:rPr lang="fr-CH" sz="4400" b="1" dirty="0" smtClean="0"/>
              <a:t>Crise de «</a:t>
            </a:r>
            <a:r>
              <a:rPr lang="fr-CH" sz="4400" b="1" dirty="0" err="1" smtClean="0"/>
              <a:t>blue</a:t>
            </a:r>
            <a:r>
              <a:rPr lang="fr-CH" sz="4400" b="1" dirty="0" smtClean="0"/>
              <a:t> </a:t>
            </a:r>
            <a:r>
              <a:rPr lang="fr-CH" sz="4400" b="1" dirty="0" err="1" smtClean="0"/>
              <a:t>spell</a:t>
            </a:r>
            <a:r>
              <a:rPr lang="fr-CH" sz="4400" b="1" dirty="0" smtClean="0"/>
              <a:t>»</a:t>
            </a:r>
            <a:endParaRPr lang="fr-CH" sz="4400" b="1" dirty="0"/>
          </a:p>
        </p:txBody>
      </p:sp>
      <p:sp>
        <p:nvSpPr>
          <p:cNvPr id="23" name="ZoneTexte 22"/>
          <p:cNvSpPr txBox="1"/>
          <p:nvPr/>
        </p:nvSpPr>
        <p:spPr>
          <a:xfrm>
            <a:off x="1527636" y="4220096"/>
            <a:ext cx="4993116" cy="2462213"/>
          </a:xfrm>
          <a:prstGeom prst="rect">
            <a:avLst/>
          </a:prstGeom>
          <a:noFill/>
        </p:spPr>
        <p:txBody>
          <a:bodyPr wrap="square" rtlCol="0">
            <a:spAutoFit/>
          </a:bodyPr>
          <a:lstStyle/>
          <a:p>
            <a:r>
              <a:rPr lang="fr-FR" sz="1400" u="sng" dirty="0" smtClean="0"/>
              <a:t>Attitude en urgence</a:t>
            </a:r>
            <a:endParaRPr lang="fr-FR" sz="1400" u="sng" dirty="0" smtClean="0">
              <a:sym typeface="Wingdings" panose="05000000000000000000" pitchFamily="2" charset="2"/>
            </a:endParaRPr>
          </a:p>
          <a:p>
            <a:pPr marL="285750" indent="-285750">
              <a:buFont typeface="Wingdings" pitchFamily="2" charset="2"/>
              <a:buChar char="à"/>
            </a:pPr>
            <a:r>
              <a:rPr lang="fr-FR" sz="1400" dirty="0" smtClean="0">
                <a:solidFill>
                  <a:srgbClr val="0070C0"/>
                </a:solidFill>
                <a:sym typeface="Wingdings" panose="05000000000000000000" pitchFamily="2" charset="2"/>
              </a:rPr>
              <a:t>Calmer/rassurer</a:t>
            </a:r>
          </a:p>
          <a:p>
            <a:pPr marL="285750" indent="-285750">
              <a:buFont typeface="Wingdings" pitchFamily="2" charset="2"/>
              <a:buChar char="à"/>
            </a:pPr>
            <a:r>
              <a:rPr lang="fr-FR" sz="1400" dirty="0" err="1" smtClean="0">
                <a:solidFill>
                  <a:srgbClr val="0070C0"/>
                </a:solidFill>
                <a:sym typeface="Wingdings" panose="05000000000000000000" pitchFamily="2" charset="2"/>
              </a:rPr>
              <a:t>Squatting</a:t>
            </a:r>
            <a:r>
              <a:rPr lang="fr-FR" sz="1400" dirty="0" smtClean="0">
                <a:solidFill>
                  <a:srgbClr val="0070C0"/>
                </a:solidFill>
                <a:sym typeface="Wingdings" panose="05000000000000000000" pitchFamily="2" charset="2"/>
              </a:rPr>
              <a:t> (position </a:t>
            </a:r>
            <a:r>
              <a:rPr lang="fr-FR" sz="1400" dirty="0" err="1" smtClean="0">
                <a:solidFill>
                  <a:srgbClr val="0070C0"/>
                </a:solidFill>
                <a:sym typeface="Wingdings" panose="05000000000000000000" pitchFamily="2" charset="2"/>
              </a:rPr>
              <a:t>genu</a:t>
            </a:r>
            <a:r>
              <a:rPr lang="fr-FR" sz="1400" dirty="0" smtClean="0">
                <a:solidFill>
                  <a:srgbClr val="0070C0"/>
                </a:solidFill>
                <a:sym typeface="Wingdings" panose="05000000000000000000" pitchFamily="2" charset="2"/>
              </a:rPr>
              <a:t> pectorale) vs PLS (si inconscient)</a:t>
            </a:r>
          </a:p>
          <a:p>
            <a:pPr marL="285750" indent="-285750">
              <a:buFont typeface="Wingdings" pitchFamily="2" charset="2"/>
              <a:buChar char="à"/>
            </a:pPr>
            <a:r>
              <a:rPr lang="fr-FR" sz="1400" dirty="0" smtClean="0">
                <a:solidFill>
                  <a:srgbClr val="0070C0"/>
                </a:solidFill>
                <a:sym typeface="Wingdings" panose="05000000000000000000" pitchFamily="2" charset="2"/>
              </a:rPr>
              <a:t>O2</a:t>
            </a:r>
          </a:p>
          <a:p>
            <a:pPr marL="285750" indent="-285750">
              <a:buFont typeface="Wingdings" pitchFamily="2" charset="2"/>
              <a:buChar char="à"/>
            </a:pPr>
            <a:r>
              <a:rPr lang="fr-FR" sz="1400" dirty="0" smtClean="0">
                <a:solidFill>
                  <a:srgbClr val="FF0000"/>
                </a:solidFill>
                <a:sym typeface="Wingdings" panose="05000000000000000000" pitchFamily="2" charset="2"/>
              </a:rPr>
              <a:t>VVP et volume</a:t>
            </a:r>
          </a:p>
          <a:p>
            <a:pPr marL="285750" indent="-285750">
              <a:buFont typeface="Wingdings" pitchFamily="2" charset="2"/>
              <a:buChar char="à"/>
            </a:pPr>
            <a:r>
              <a:rPr lang="fr-FR" sz="1400" dirty="0" smtClean="0">
                <a:solidFill>
                  <a:srgbClr val="0070C0"/>
                </a:solidFill>
                <a:sym typeface="Wingdings" panose="05000000000000000000" pitchFamily="2" charset="2"/>
              </a:rPr>
              <a:t>Morphine</a:t>
            </a:r>
          </a:p>
          <a:p>
            <a:pPr marL="285750" indent="-285750">
              <a:buFont typeface="Wingdings" pitchFamily="2" charset="2"/>
              <a:buChar char="à"/>
            </a:pPr>
            <a:r>
              <a:rPr lang="fr-FR" sz="1400" dirty="0" smtClean="0">
                <a:solidFill>
                  <a:srgbClr val="0070C0"/>
                </a:solidFill>
                <a:sym typeface="Wingdings" panose="05000000000000000000" pitchFamily="2" charset="2"/>
              </a:rPr>
              <a:t>Bétabloquants</a:t>
            </a:r>
          </a:p>
          <a:p>
            <a:pPr marL="285750" indent="-285750">
              <a:buFont typeface="Wingdings" pitchFamily="2" charset="2"/>
              <a:buChar char="à"/>
            </a:pPr>
            <a:r>
              <a:rPr lang="fr-FR" sz="1400" dirty="0" smtClean="0">
                <a:solidFill>
                  <a:srgbClr val="7030A0"/>
                </a:solidFill>
                <a:sym typeface="Wingdings" panose="05000000000000000000" pitchFamily="2" charset="2"/>
              </a:rPr>
              <a:t>Transfusion (si </a:t>
            </a:r>
            <a:r>
              <a:rPr lang="fr-FR" sz="1400" dirty="0" err="1" smtClean="0">
                <a:solidFill>
                  <a:srgbClr val="7030A0"/>
                </a:solidFill>
                <a:sym typeface="Wingdings" panose="05000000000000000000" pitchFamily="2" charset="2"/>
              </a:rPr>
              <a:t>Hb</a:t>
            </a:r>
            <a:r>
              <a:rPr lang="fr-FR" sz="1400" dirty="0" smtClean="0">
                <a:solidFill>
                  <a:srgbClr val="7030A0"/>
                </a:solidFill>
                <a:sym typeface="Wingdings" panose="05000000000000000000" pitchFamily="2" charset="2"/>
              </a:rPr>
              <a:t> &lt; 150 g/L)</a:t>
            </a:r>
          </a:p>
          <a:p>
            <a:pPr marL="285750" indent="-285750">
              <a:buFont typeface="Wingdings" pitchFamily="2" charset="2"/>
              <a:buChar char="à"/>
            </a:pPr>
            <a:r>
              <a:rPr lang="fr-FR" sz="1400" dirty="0" smtClean="0">
                <a:solidFill>
                  <a:srgbClr val="0070C0"/>
                </a:solidFill>
                <a:sym typeface="Wingdings" panose="05000000000000000000" pitchFamily="2" charset="2"/>
              </a:rPr>
              <a:t>Traitement acidose (</a:t>
            </a:r>
            <a:r>
              <a:rPr lang="fr-FR" sz="1400" dirty="0">
                <a:solidFill>
                  <a:srgbClr val="0070C0"/>
                </a:solidFill>
                <a:sym typeface="Wingdings" panose="05000000000000000000" pitchFamily="2" charset="2"/>
              </a:rPr>
              <a:t>bicarbonate)</a:t>
            </a:r>
          </a:p>
          <a:p>
            <a:pPr marL="285750" indent="-285750">
              <a:buFont typeface="Wingdings" pitchFamily="2" charset="2"/>
              <a:buChar char="à"/>
            </a:pPr>
            <a:r>
              <a:rPr lang="fr-FR" sz="1400" dirty="0" smtClean="0">
                <a:solidFill>
                  <a:srgbClr val="FF0000"/>
                </a:solidFill>
              </a:rPr>
              <a:t>Vasoconstricteurs (</a:t>
            </a:r>
            <a:r>
              <a:rPr lang="fr-CH" sz="1400" dirty="0" err="1" smtClean="0">
                <a:solidFill>
                  <a:srgbClr val="FF0000"/>
                </a:solidFill>
              </a:rPr>
              <a:t>Phényléphrine</a:t>
            </a:r>
            <a:r>
              <a:rPr lang="fr-CH" sz="1400" dirty="0" smtClean="0">
                <a:solidFill>
                  <a:srgbClr val="FF0000"/>
                </a:solidFill>
              </a:rPr>
              <a:t>)</a:t>
            </a:r>
          </a:p>
          <a:p>
            <a:pPr marL="285750" indent="-285750">
              <a:buFont typeface="Wingdings" pitchFamily="2" charset="2"/>
              <a:buChar char="à"/>
            </a:pPr>
            <a:r>
              <a:rPr lang="fr-CH" sz="1400" dirty="0" smtClean="0">
                <a:solidFill>
                  <a:srgbClr val="FF0000"/>
                </a:solidFill>
              </a:rPr>
              <a:t>Intubation/sédation (ex: </a:t>
            </a:r>
            <a:r>
              <a:rPr lang="fr-CH" sz="1400" dirty="0" err="1" smtClean="0">
                <a:solidFill>
                  <a:srgbClr val="FF0000"/>
                </a:solidFill>
              </a:rPr>
              <a:t>Ketalar</a:t>
            </a:r>
            <a:r>
              <a:rPr lang="fr-CH" sz="1400" dirty="0" smtClean="0">
                <a:solidFill>
                  <a:srgbClr val="FF0000"/>
                </a:solidFill>
              </a:rPr>
              <a:t>)</a:t>
            </a:r>
            <a:endParaRPr lang="fr-CH" sz="1400" dirty="0">
              <a:solidFill>
                <a:srgbClr val="FF0000"/>
              </a:solidFill>
            </a:endParaRPr>
          </a:p>
        </p:txBody>
      </p:sp>
      <p:sp>
        <p:nvSpPr>
          <p:cNvPr id="21" name="Flèche droite 20"/>
          <p:cNvSpPr/>
          <p:nvPr/>
        </p:nvSpPr>
        <p:spPr>
          <a:xfrm>
            <a:off x="3442654" y="1695367"/>
            <a:ext cx="504056" cy="374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4168148" y="677359"/>
            <a:ext cx="4436300" cy="2740778"/>
            <a:chOff x="4168148" y="677359"/>
            <a:chExt cx="4436300" cy="2740778"/>
          </a:xfrm>
        </p:grpSpPr>
        <p:sp>
          <p:nvSpPr>
            <p:cNvPr id="20" name="Rectangle 19"/>
            <p:cNvSpPr/>
            <p:nvPr/>
          </p:nvSpPr>
          <p:spPr>
            <a:xfrm>
              <a:off x="4168148" y="3171916"/>
              <a:ext cx="4436300" cy="246221"/>
            </a:xfrm>
            <a:prstGeom prst="rect">
              <a:avLst/>
            </a:prstGeom>
          </p:spPr>
          <p:txBody>
            <a:bodyPr wrap="square">
              <a:spAutoFit/>
            </a:bodyPr>
            <a:lstStyle/>
            <a:p>
              <a:r>
                <a:rPr lang="fr-FR" sz="1000" dirty="0"/>
                <a:t>Spasme de l’infundibulum pulmonaire </a:t>
              </a:r>
              <a:r>
                <a:rPr lang="fr-FR" sz="1000" dirty="0">
                  <a:sym typeface="Wingdings" panose="05000000000000000000" pitchFamily="2" charset="2"/>
                </a:rPr>
                <a:t> c</a:t>
              </a:r>
              <a:r>
                <a:rPr lang="fr-FR" sz="1000" dirty="0" smtClean="0">
                  <a:sym typeface="Wingdings" panose="05000000000000000000" pitchFamily="2" charset="2"/>
                </a:rPr>
                <a:t>rise </a:t>
              </a:r>
              <a:r>
                <a:rPr lang="fr-FR" sz="1000" dirty="0">
                  <a:sym typeface="Wingdings" panose="05000000000000000000" pitchFamily="2" charset="2"/>
                </a:rPr>
                <a:t>anoxique </a:t>
              </a:r>
              <a:r>
                <a:rPr lang="fr-FR" sz="1000" dirty="0" smtClean="0">
                  <a:sym typeface="Wingdings" panose="05000000000000000000" pitchFamily="2" charset="2"/>
                </a:rPr>
                <a:t>(«crise de </a:t>
              </a:r>
              <a:r>
                <a:rPr lang="fr-FR" sz="1000" dirty="0" err="1" smtClean="0">
                  <a:sym typeface="Wingdings" panose="05000000000000000000" pitchFamily="2" charset="2"/>
                </a:rPr>
                <a:t>blue</a:t>
              </a:r>
              <a:r>
                <a:rPr lang="fr-FR" sz="1000" dirty="0" smtClean="0">
                  <a:sym typeface="Wingdings" panose="05000000000000000000" pitchFamily="2" charset="2"/>
                </a:rPr>
                <a:t> </a:t>
              </a:r>
              <a:r>
                <a:rPr lang="fr-FR" sz="1000" dirty="0" err="1" smtClean="0">
                  <a:sym typeface="Wingdings" panose="05000000000000000000" pitchFamily="2" charset="2"/>
                </a:rPr>
                <a:t>spell</a:t>
              </a:r>
              <a:r>
                <a:rPr lang="fr-FR" sz="1000" dirty="0">
                  <a:sym typeface="Wingdings" panose="05000000000000000000" pitchFamily="2" charset="2"/>
                </a:rPr>
                <a:t> »)</a:t>
              </a:r>
            </a:p>
          </p:txBody>
        </p:sp>
        <p:pic>
          <p:nvPicPr>
            <p:cNvPr id="1026" name="Picture 2" descr="Tetralogy of Fallot (TOF) (for Parents) - Nemours KidsHeal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368" y="677359"/>
              <a:ext cx="3952875" cy="24669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e 3"/>
          <p:cNvGrpSpPr/>
          <p:nvPr/>
        </p:nvGrpSpPr>
        <p:grpSpPr>
          <a:xfrm>
            <a:off x="293131" y="3458493"/>
            <a:ext cx="6583125" cy="672209"/>
            <a:chOff x="293131" y="3458493"/>
            <a:chExt cx="6583125" cy="672209"/>
          </a:xfrm>
        </p:grpSpPr>
        <p:sp>
          <p:nvSpPr>
            <p:cNvPr id="11" name="ZoneTexte 10"/>
            <p:cNvSpPr txBox="1"/>
            <p:nvPr/>
          </p:nvSpPr>
          <p:spPr>
            <a:xfrm>
              <a:off x="1619672" y="3458493"/>
              <a:ext cx="5256584" cy="307777"/>
            </a:xfrm>
            <a:prstGeom prst="rect">
              <a:avLst/>
            </a:prstGeom>
            <a:solidFill>
              <a:schemeClr val="accent1">
                <a:lumMod val="20000"/>
                <a:lumOff val="80000"/>
              </a:schemeClr>
            </a:solidFill>
            <a:ln>
              <a:solidFill>
                <a:schemeClr val="tx1"/>
              </a:solidFill>
            </a:ln>
          </p:spPr>
          <p:txBody>
            <a:bodyPr wrap="square" rtlCol="0">
              <a:spAutoFit/>
            </a:bodyPr>
            <a:lstStyle/>
            <a:p>
              <a:r>
                <a:rPr lang="fr-CH" sz="1400" dirty="0" smtClean="0">
                  <a:solidFill>
                    <a:srgbClr val="0070C0"/>
                  </a:solidFill>
                </a:rPr>
                <a:t>↓du spasme </a:t>
              </a:r>
              <a:r>
                <a:rPr lang="fr-CH" sz="1400" dirty="0" err="1">
                  <a:solidFill>
                    <a:srgbClr val="0070C0"/>
                  </a:solidFill>
                </a:rPr>
                <a:t>infundibulaire</a:t>
              </a:r>
              <a:r>
                <a:rPr lang="fr-CH" sz="1400" dirty="0">
                  <a:solidFill>
                    <a:srgbClr val="0070C0"/>
                  </a:solidFill>
                </a:rPr>
                <a:t> et </a:t>
              </a:r>
              <a:r>
                <a:rPr lang="fr-CH" sz="1400" dirty="0" smtClean="0">
                  <a:solidFill>
                    <a:srgbClr val="0070C0"/>
                  </a:solidFill>
                </a:rPr>
                <a:t>de la </a:t>
              </a:r>
              <a:r>
                <a:rPr lang="fr-CH" sz="1400" dirty="0" err="1">
                  <a:solidFill>
                    <a:srgbClr val="0070C0"/>
                  </a:solidFill>
                </a:rPr>
                <a:t>R.pulmonaire</a:t>
              </a:r>
              <a:endParaRPr lang="fr-CH" sz="1400" dirty="0">
                <a:solidFill>
                  <a:srgbClr val="0070C0"/>
                </a:solidFill>
              </a:endParaRPr>
            </a:p>
          </p:txBody>
        </p:sp>
        <p:sp>
          <p:nvSpPr>
            <p:cNvPr id="12" name="ZoneTexte 11"/>
            <p:cNvSpPr txBox="1"/>
            <p:nvPr/>
          </p:nvSpPr>
          <p:spPr>
            <a:xfrm>
              <a:off x="1619672" y="3822925"/>
              <a:ext cx="5256584" cy="307777"/>
            </a:xfrm>
            <a:prstGeom prst="rect">
              <a:avLst/>
            </a:prstGeom>
            <a:solidFill>
              <a:schemeClr val="accent2">
                <a:lumMod val="20000"/>
                <a:lumOff val="80000"/>
              </a:schemeClr>
            </a:solidFill>
            <a:ln>
              <a:solidFill>
                <a:schemeClr val="tx1"/>
              </a:solidFill>
            </a:ln>
          </p:spPr>
          <p:txBody>
            <a:bodyPr wrap="square" rtlCol="0">
              <a:spAutoFit/>
            </a:bodyPr>
            <a:lstStyle/>
            <a:p>
              <a:r>
                <a:rPr lang="fr-CH" sz="1400" dirty="0" smtClean="0">
                  <a:solidFill>
                    <a:srgbClr val="FF0000"/>
                  </a:solidFill>
                </a:rPr>
                <a:t>↑ de la R</a:t>
              </a:r>
              <a:r>
                <a:rPr lang="fr-CH" sz="1400" dirty="0">
                  <a:solidFill>
                    <a:srgbClr val="FF0000"/>
                  </a:solidFill>
                </a:rPr>
                <a:t>. périphérique (forcer le passage du sang vers les poumons)</a:t>
              </a:r>
            </a:p>
          </p:txBody>
        </p:sp>
        <p:sp>
          <p:nvSpPr>
            <p:cNvPr id="3" name="ZoneTexte 2"/>
            <p:cNvSpPr txBox="1"/>
            <p:nvPr/>
          </p:nvSpPr>
          <p:spPr>
            <a:xfrm>
              <a:off x="293131" y="3605744"/>
              <a:ext cx="1234505" cy="369332"/>
            </a:xfrm>
            <a:prstGeom prst="rect">
              <a:avLst/>
            </a:prstGeom>
            <a:noFill/>
          </p:spPr>
          <p:txBody>
            <a:bodyPr wrap="none" rtlCol="0">
              <a:spAutoFit/>
            </a:bodyPr>
            <a:lstStyle/>
            <a:p>
              <a:r>
                <a:rPr lang="fr-CH" dirty="0" smtClean="0"/>
                <a:t>Buts du </a:t>
              </a:r>
              <a:r>
                <a:rPr lang="fr-CH" dirty="0" err="1" smtClean="0"/>
                <a:t>ttt</a:t>
              </a:r>
              <a:r>
                <a:rPr lang="fr-CH" dirty="0"/>
                <a:t>:</a:t>
              </a:r>
            </a:p>
          </p:txBody>
        </p:sp>
      </p:grpSp>
      <p:pic>
        <p:nvPicPr>
          <p:cNvPr id="13" name="Image 12"/>
          <p:cNvPicPr>
            <a:picLocks noChangeAspect="1"/>
          </p:cNvPicPr>
          <p:nvPr/>
        </p:nvPicPr>
        <p:blipFill>
          <a:blip r:embed="rId4"/>
          <a:stretch>
            <a:fillRect/>
          </a:stretch>
        </p:blipFill>
        <p:spPr>
          <a:xfrm>
            <a:off x="7092280" y="5480635"/>
            <a:ext cx="1944216" cy="1348040"/>
          </a:xfrm>
          <a:prstGeom prst="rect">
            <a:avLst/>
          </a:prstGeom>
        </p:spPr>
      </p:pic>
    </p:spTree>
    <p:extLst>
      <p:ext uri="{BB962C8B-B14F-4D97-AF65-F5344CB8AC3E}">
        <p14:creationId xmlns:p14="http://schemas.microsoft.com/office/powerpoint/2010/main" val="11728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3" grpId="0" build="p"/>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556799" y="902331"/>
            <a:ext cx="2017925" cy="2646247"/>
            <a:chOff x="560898" y="506289"/>
            <a:chExt cx="2017925" cy="2646247"/>
          </a:xfrm>
        </p:grpSpPr>
        <p:sp>
          <p:nvSpPr>
            <p:cNvPr id="6" name="ZoneTexte 5"/>
            <p:cNvSpPr txBox="1"/>
            <p:nvPr/>
          </p:nvSpPr>
          <p:spPr>
            <a:xfrm>
              <a:off x="560898" y="2506205"/>
              <a:ext cx="2017925" cy="646331"/>
            </a:xfrm>
            <a:prstGeom prst="rect">
              <a:avLst/>
            </a:prstGeom>
            <a:noFill/>
          </p:spPr>
          <p:txBody>
            <a:bodyPr wrap="none" rtlCol="0">
              <a:spAutoFit/>
            </a:bodyPr>
            <a:lstStyle/>
            <a:p>
              <a:pPr algn="ctr"/>
              <a:r>
                <a:rPr lang="fr-FR" dirty="0" smtClean="0"/>
                <a:t>Accueil en douceur,</a:t>
              </a:r>
            </a:p>
            <a:p>
              <a:pPr algn="ctr"/>
              <a:r>
                <a:rPr lang="fr-FR" dirty="0"/>
                <a:t>r</a:t>
              </a:r>
              <a:r>
                <a:rPr lang="fr-FR" dirty="0" smtClean="0"/>
                <a:t>assurer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06289"/>
              <a:ext cx="15716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e 7"/>
          <p:cNvGrpSpPr/>
          <p:nvPr/>
        </p:nvGrpSpPr>
        <p:grpSpPr>
          <a:xfrm>
            <a:off x="2929697" y="870971"/>
            <a:ext cx="3096344" cy="2630037"/>
            <a:chOff x="4139952" y="798644"/>
            <a:chExt cx="3096344" cy="2630037"/>
          </a:xfrm>
        </p:grpSpPr>
        <p:sp>
          <p:nvSpPr>
            <p:cNvPr id="2" name="Rectangle 1"/>
            <p:cNvSpPr/>
            <p:nvPr/>
          </p:nvSpPr>
          <p:spPr>
            <a:xfrm>
              <a:off x="4139952" y="2782350"/>
              <a:ext cx="3096344" cy="646331"/>
            </a:xfrm>
            <a:prstGeom prst="rect">
              <a:avLst/>
            </a:prstGeom>
          </p:spPr>
          <p:txBody>
            <a:bodyPr wrap="square">
              <a:spAutoFit/>
            </a:bodyPr>
            <a:lstStyle/>
            <a:p>
              <a:pPr algn="ctr"/>
              <a:r>
                <a:rPr lang="fr-FR" dirty="0"/>
                <a:t>Proposer à boire </a:t>
              </a:r>
            </a:p>
            <a:p>
              <a:pPr algn="ctr"/>
              <a:r>
                <a:rPr lang="fr-FR" dirty="0"/>
                <a:t>et à manger</a:t>
              </a:r>
            </a:p>
          </p:txBody>
        </p:sp>
        <p:pic>
          <p:nvPicPr>
            <p:cNvPr id="6148" name="Picture 4" descr="Enfant, Manger Et Boire à La Table De Restauration Rapide | Vecteur Gratuite">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807"/>
            <a:stretch/>
          </p:blipFill>
          <p:spPr bwMode="auto">
            <a:xfrm>
              <a:off x="4381078" y="798644"/>
              <a:ext cx="2278709" cy="18957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e 11"/>
          <p:cNvGrpSpPr/>
          <p:nvPr/>
        </p:nvGrpSpPr>
        <p:grpSpPr>
          <a:xfrm>
            <a:off x="1187624" y="3636052"/>
            <a:ext cx="3096344" cy="2745276"/>
            <a:chOff x="1121892" y="3429000"/>
            <a:chExt cx="3096344" cy="2745276"/>
          </a:xfrm>
        </p:grpSpPr>
        <p:sp>
          <p:nvSpPr>
            <p:cNvPr id="7" name="Rectangle 6"/>
            <p:cNvSpPr/>
            <p:nvPr/>
          </p:nvSpPr>
          <p:spPr>
            <a:xfrm>
              <a:off x="1121892" y="5527945"/>
              <a:ext cx="3096344" cy="646331"/>
            </a:xfrm>
            <a:prstGeom prst="rect">
              <a:avLst/>
            </a:prstGeom>
          </p:spPr>
          <p:txBody>
            <a:bodyPr wrap="square">
              <a:spAutoFit/>
            </a:bodyPr>
            <a:lstStyle/>
            <a:p>
              <a:pPr algn="ctr"/>
              <a:r>
                <a:rPr lang="fr-FR" dirty="0"/>
                <a:t>Pas de bilan sanguin immédiat </a:t>
              </a:r>
            </a:p>
            <a:p>
              <a:pPr algn="ctr"/>
              <a:r>
                <a:rPr lang="fr-FR" dirty="0"/>
                <a:t>(hors urgences)</a:t>
              </a:r>
            </a:p>
          </p:txBody>
        </p:sp>
        <p:pic>
          <p:nvPicPr>
            <p:cNvPr id="21" name="Picture 7" descr="Peur: Il a peur du docteur…">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502"/>
            <a:stretch/>
          </p:blipFill>
          <p:spPr bwMode="auto">
            <a:xfrm>
              <a:off x="1979712" y="3429000"/>
              <a:ext cx="1385833" cy="2095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e 10"/>
          <p:cNvGrpSpPr/>
          <p:nvPr/>
        </p:nvGrpSpPr>
        <p:grpSpPr>
          <a:xfrm>
            <a:off x="5449532" y="853032"/>
            <a:ext cx="3586964" cy="2864000"/>
            <a:chOff x="4081380" y="673930"/>
            <a:chExt cx="3586964" cy="2864000"/>
          </a:xfrm>
        </p:grpSpPr>
        <p:pic>
          <p:nvPicPr>
            <p:cNvPr id="6151" name="Picture 7" descr="Peur: Il a peur du docteur…">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82" t="8844" r="53271"/>
            <a:stretch/>
          </p:blipFill>
          <p:spPr bwMode="auto">
            <a:xfrm>
              <a:off x="5415055" y="673930"/>
              <a:ext cx="1152128" cy="180591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081380" y="2337601"/>
              <a:ext cx="3586964" cy="1200329"/>
            </a:xfrm>
            <a:prstGeom prst="rect">
              <a:avLst/>
            </a:prstGeom>
          </p:spPr>
          <p:txBody>
            <a:bodyPr wrap="square">
              <a:spAutoFit/>
            </a:bodyPr>
            <a:lstStyle/>
            <a:p>
              <a:pPr algn="ctr"/>
              <a:r>
                <a:rPr lang="fr-FR" dirty="0"/>
                <a:t>Status d’entrée, </a:t>
              </a:r>
            </a:p>
            <a:p>
              <a:pPr algn="ctr"/>
              <a:r>
                <a:rPr lang="fr-FR" dirty="0"/>
                <a:t>lecture du </a:t>
              </a:r>
              <a:r>
                <a:rPr lang="fr-FR" dirty="0" smtClean="0"/>
                <a:t>dossier, calculs/vérification des </a:t>
              </a:r>
              <a:r>
                <a:rPr lang="fr-FR" dirty="0"/>
                <a:t>médicaments</a:t>
              </a:r>
            </a:p>
          </p:txBody>
        </p:sp>
      </p:grpSp>
      <p:grpSp>
        <p:nvGrpSpPr>
          <p:cNvPr id="13" name="Groupe 12"/>
          <p:cNvGrpSpPr/>
          <p:nvPr/>
        </p:nvGrpSpPr>
        <p:grpSpPr>
          <a:xfrm>
            <a:off x="5265374" y="3870123"/>
            <a:ext cx="2670572" cy="2784760"/>
            <a:chOff x="5265374" y="3420740"/>
            <a:chExt cx="2670572" cy="2784760"/>
          </a:xfrm>
        </p:grpSpPr>
        <p:pic>
          <p:nvPicPr>
            <p:cNvPr id="6153" name="Picture 9" descr="Salle De Jeux Pour Enfants Maternelle Enfant Appartement Jeu Salle De  Classe Apprentissage Jouets Salle Préscolaire Classe Table Chaises Vecteurs  libres de droits et plus d'images vectorielles de Aire de jeux -">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036" r="4623"/>
            <a:stretch/>
          </p:blipFill>
          <p:spPr bwMode="auto">
            <a:xfrm>
              <a:off x="5361137" y="3420740"/>
              <a:ext cx="2479046" cy="162735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265374" y="5282170"/>
              <a:ext cx="2670572" cy="923330"/>
            </a:xfrm>
            <a:prstGeom prst="rect">
              <a:avLst/>
            </a:prstGeom>
          </p:spPr>
          <p:txBody>
            <a:bodyPr wrap="square">
              <a:spAutoFit/>
            </a:bodyPr>
            <a:lstStyle/>
            <a:p>
              <a:pPr algn="ctr"/>
              <a:r>
                <a:rPr lang="fr-FR" dirty="0"/>
                <a:t>Salle de jeux </a:t>
              </a:r>
              <a:r>
                <a:rPr lang="fr-FR" dirty="0" smtClean="0"/>
                <a:t>«</a:t>
              </a:r>
              <a:r>
                <a:rPr lang="fr-FR" dirty="0"/>
                <a:t> Sparadrap </a:t>
              </a:r>
              <a:r>
                <a:rPr lang="fr-FR" dirty="0" smtClean="0"/>
                <a:t>»</a:t>
              </a:r>
            </a:p>
            <a:p>
              <a:pPr algn="ctr"/>
              <a:r>
                <a:rPr lang="fr-FR" dirty="0" smtClean="0"/>
                <a:t>(selon isolement)</a:t>
              </a:r>
              <a:endParaRPr lang="fr-FR" dirty="0"/>
            </a:p>
          </p:txBody>
        </p:sp>
      </p:grpSp>
      <p:sp>
        <p:nvSpPr>
          <p:cNvPr id="14" name="Croix 13"/>
          <p:cNvSpPr/>
          <p:nvPr/>
        </p:nvSpPr>
        <p:spPr>
          <a:xfrm rot="2492361">
            <a:off x="1906304" y="4049489"/>
            <a:ext cx="1664111" cy="1672654"/>
          </a:xfrm>
          <a:prstGeom prst="plus">
            <a:avLst>
              <a:gd name="adj" fmla="val 43571"/>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259632" y="22007"/>
            <a:ext cx="5798575" cy="584775"/>
          </a:xfrm>
          <a:prstGeom prst="rect">
            <a:avLst/>
          </a:prstGeom>
          <a:noFill/>
        </p:spPr>
        <p:txBody>
          <a:bodyPr wrap="none" rtlCol="0">
            <a:spAutoFit/>
          </a:bodyPr>
          <a:lstStyle/>
          <a:p>
            <a:r>
              <a:rPr lang="fr-FR" sz="3200" b="1" dirty="0" smtClean="0"/>
              <a:t>PRÉPARER L’ACCUEIL À L’HÔPITAL</a:t>
            </a:r>
            <a:endParaRPr lang="fr-FR" sz="3200" b="1" dirty="0"/>
          </a:p>
        </p:txBody>
      </p:sp>
    </p:spTree>
    <p:extLst>
      <p:ext uri="{BB962C8B-B14F-4D97-AF65-F5344CB8AC3E}">
        <p14:creationId xmlns:p14="http://schemas.microsoft.com/office/powerpoint/2010/main" val="31265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92280" y="5508078"/>
            <a:ext cx="1944216" cy="1348040"/>
          </a:xfrm>
          <a:prstGeom prst="rect">
            <a:avLst/>
          </a:prstGeom>
        </p:spPr>
      </p:pic>
      <p:sp>
        <p:nvSpPr>
          <p:cNvPr id="5" name="ZoneTexte 4"/>
          <p:cNvSpPr txBox="1"/>
          <p:nvPr/>
        </p:nvSpPr>
        <p:spPr>
          <a:xfrm>
            <a:off x="49838" y="1196752"/>
            <a:ext cx="8964488" cy="4154984"/>
          </a:xfrm>
          <a:prstGeom prst="rect">
            <a:avLst/>
          </a:prstGeom>
          <a:noFill/>
        </p:spPr>
        <p:txBody>
          <a:bodyPr wrap="square" rtlCol="0">
            <a:spAutoFit/>
          </a:bodyPr>
          <a:lstStyle/>
          <a:p>
            <a:pPr marL="742950" lvl="1" indent="-285750">
              <a:buFont typeface="Courier New" panose="02070309020205020404" pitchFamily="49" charset="0"/>
              <a:buChar char="o"/>
            </a:pPr>
            <a:r>
              <a:rPr lang="fr-FR" sz="2400" dirty="0" smtClean="0"/>
              <a:t>Crise de </a:t>
            </a:r>
            <a:r>
              <a:rPr lang="fr-FR" sz="2400" dirty="0" err="1" smtClean="0"/>
              <a:t>spell</a:t>
            </a:r>
            <a:r>
              <a:rPr lang="fr-FR" sz="2400" dirty="0" smtClean="0"/>
              <a:t> surtout </a:t>
            </a:r>
            <a:r>
              <a:rPr lang="fr-FR" sz="2400" b="1" dirty="0"/>
              <a:t>avant 3 ans </a:t>
            </a:r>
            <a:r>
              <a:rPr lang="fr-FR" sz="2400" dirty="0"/>
              <a:t>(</a:t>
            </a:r>
            <a:r>
              <a:rPr lang="fr-FR" sz="2400" dirty="0">
                <a:solidFill>
                  <a:srgbClr val="FF0000"/>
                </a:solidFill>
              </a:rPr>
              <a:t>pic 2-6 mois</a:t>
            </a:r>
            <a:r>
              <a:rPr lang="fr-FR" sz="2400" dirty="0" smtClean="0"/>
              <a:t>)</a:t>
            </a:r>
          </a:p>
          <a:p>
            <a:pPr marL="742950" lvl="1" indent="-285750">
              <a:buFont typeface="Courier New" panose="02070309020205020404" pitchFamily="49" charset="0"/>
              <a:buChar char="o"/>
            </a:pPr>
            <a:endParaRPr lang="fr-FR" sz="2400" dirty="0"/>
          </a:p>
          <a:p>
            <a:pPr marL="742950" lvl="1" indent="-285750">
              <a:buFont typeface="Courier New" panose="02070309020205020404" pitchFamily="49" charset="0"/>
              <a:buChar char="o"/>
            </a:pPr>
            <a:r>
              <a:rPr lang="fr-FR" sz="2400" dirty="0" smtClean="0"/>
              <a:t>Crises plus dangereuses </a:t>
            </a:r>
            <a:r>
              <a:rPr lang="fr-FR" sz="2400" dirty="0"/>
              <a:t>chez</a:t>
            </a:r>
            <a:r>
              <a:rPr lang="fr-FR" sz="2400" b="1" dirty="0"/>
              <a:t> </a:t>
            </a:r>
            <a:r>
              <a:rPr lang="fr-FR" sz="2400" b="1" dirty="0">
                <a:solidFill>
                  <a:srgbClr val="FF0000"/>
                </a:solidFill>
              </a:rPr>
              <a:t>Fallot</a:t>
            </a:r>
            <a:r>
              <a:rPr lang="fr-FR" sz="2400" b="1" dirty="0"/>
              <a:t> </a:t>
            </a:r>
            <a:r>
              <a:rPr lang="fr-FR" sz="2400" b="1" dirty="0">
                <a:solidFill>
                  <a:srgbClr val="FF0000"/>
                </a:solidFill>
              </a:rPr>
              <a:t>roses</a:t>
            </a:r>
            <a:r>
              <a:rPr lang="fr-FR" sz="2400" b="1" dirty="0"/>
              <a:t> </a:t>
            </a:r>
            <a:r>
              <a:rPr lang="fr-FR" sz="2400" dirty="0"/>
              <a:t>car </a:t>
            </a:r>
            <a:r>
              <a:rPr lang="fr-FR" sz="2400" dirty="0" smtClean="0"/>
              <a:t>ne </a:t>
            </a:r>
            <a:r>
              <a:rPr lang="fr-FR" sz="2400" dirty="0"/>
              <a:t>sont pas protégés de l’hypoxémie durant la crise </a:t>
            </a:r>
            <a:r>
              <a:rPr lang="fr-FR" sz="2400" dirty="0" smtClean="0"/>
              <a:t>par leur polyglobulie.</a:t>
            </a:r>
          </a:p>
          <a:p>
            <a:pPr marL="742950" lvl="1" indent="-285750">
              <a:buFont typeface="Courier New" panose="02070309020205020404" pitchFamily="49" charset="0"/>
              <a:buChar char="o"/>
            </a:pPr>
            <a:endParaRPr lang="fr-FR" sz="2400" b="1" dirty="0"/>
          </a:p>
          <a:p>
            <a:pPr marL="742950" lvl="1" indent="-285750">
              <a:buFont typeface="Courier New" panose="02070309020205020404" pitchFamily="49" charset="0"/>
              <a:buChar char="o"/>
            </a:pPr>
            <a:r>
              <a:rPr lang="fr-CH" sz="2400" dirty="0"/>
              <a:t>Chirurgie correctrice </a:t>
            </a:r>
            <a:r>
              <a:rPr lang="fr-CH" sz="2400" b="1" dirty="0"/>
              <a:t>vers 6 mois, </a:t>
            </a:r>
            <a:r>
              <a:rPr lang="fr-CH" sz="2400" b="1"/>
              <a:t>6 </a:t>
            </a:r>
            <a:r>
              <a:rPr lang="fr-CH" sz="2400" b="1" smtClean="0"/>
              <a:t>kg: </a:t>
            </a:r>
            <a:r>
              <a:rPr lang="fr-CH" sz="2400" smtClean="0"/>
              <a:t> </a:t>
            </a:r>
            <a:r>
              <a:rPr lang="fr-CH" sz="2400" dirty="0"/>
              <a:t>fermeture de la CIV + élargissement de la </a:t>
            </a:r>
            <a:r>
              <a:rPr lang="fr-CH" sz="2400"/>
              <a:t>voie </a:t>
            </a:r>
            <a:r>
              <a:rPr lang="fr-CH" sz="2400" smtClean="0"/>
              <a:t>pulmonaire.</a:t>
            </a:r>
            <a:endParaRPr lang="fr-FR" sz="2400" dirty="0"/>
          </a:p>
          <a:p>
            <a:pPr marL="742950" lvl="1" indent="-285750">
              <a:buFont typeface="Courier New" panose="02070309020205020404" pitchFamily="49" charset="0"/>
              <a:buChar char="o"/>
            </a:pPr>
            <a:endParaRPr lang="fr-FR" sz="2400" dirty="0" smtClean="0"/>
          </a:p>
          <a:p>
            <a:pPr marL="742950" lvl="1" indent="-285750">
              <a:buFont typeface="Courier New" panose="02070309020205020404" pitchFamily="49" charset="0"/>
              <a:buChar char="o"/>
            </a:pPr>
            <a:r>
              <a:rPr lang="fr-FR" sz="2400" dirty="0" smtClean="0"/>
              <a:t>Évolution de la T4F sans traitement:</a:t>
            </a:r>
            <a:endParaRPr lang="fr-FR" sz="2400" dirty="0"/>
          </a:p>
          <a:p>
            <a:pPr marL="1257300" lvl="2" indent="-342900">
              <a:buFont typeface="Arial" panose="020B0604020202020204" pitchFamily="34" charset="0"/>
              <a:buChar char="•"/>
            </a:pPr>
            <a:r>
              <a:rPr lang="fr-FR" sz="2400" dirty="0">
                <a:solidFill>
                  <a:srgbClr val="FF0000"/>
                </a:solidFill>
              </a:rPr>
              <a:t>Mortalité de 50% </a:t>
            </a:r>
            <a:r>
              <a:rPr lang="fr-FR" sz="2400" dirty="0" smtClean="0">
                <a:solidFill>
                  <a:srgbClr val="FF0000"/>
                </a:solidFill>
              </a:rPr>
              <a:t>avant </a:t>
            </a:r>
            <a:r>
              <a:rPr lang="fr-FR" sz="2400" dirty="0">
                <a:solidFill>
                  <a:srgbClr val="FF0000"/>
                </a:solidFill>
              </a:rPr>
              <a:t>l’âge de 6 ans </a:t>
            </a:r>
          </a:p>
          <a:p>
            <a:pPr marL="1257300" lvl="2" indent="-342900">
              <a:buFont typeface="Arial" panose="020B0604020202020204" pitchFamily="34" charset="0"/>
              <a:buChar char="•"/>
            </a:pPr>
            <a:r>
              <a:rPr lang="fr-FR" sz="2400" dirty="0" smtClean="0"/>
              <a:t>Espérance </a:t>
            </a:r>
            <a:r>
              <a:rPr lang="fr-FR" sz="2400" dirty="0"/>
              <a:t>de vie </a:t>
            </a:r>
            <a:r>
              <a:rPr lang="fr-FR" sz="2400" dirty="0" smtClean="0"/>
              <a:t>pour les survivants de </a:t>
            </a:r>
            <a:r>
              <a:rPr lang="fr-FR" sz="2400" dirty="0" smtClean="0">
                <a:solidFill>
                  <a:srgbClr val="FF0000"/>
                </a:solidFill>
              </a:rPr>
              <a:t>20 </a:t>
            </a:r>
            <a:r>
              <a:rPr lang="fr-FR" sz="2400" dirty="0">
                <a:solidFill>
                  <a:srgbClr val="FF0000"/>
                </a:solidFill>
              </a:rPr>
              <a:t>et 30 ans</a:t>
            </a:r>
            <a:r>
              <a:rPr lang="fr-FR" sz="2400" dirty="0"/>
              <a:t>.</a:t>
            </a:r>
          </a:p>
        </p:txBody>
      </p:sp>
    </p:spTree>
    <p:extLst>
      <p:ext uri="{BB962C8B-B14F-4D97-AF65-F5344CB8AC3E}">
        <p14:creationId xmlns:p14="http://schemas.microsoft.com/office/powerpoint/2010/main" val="2395840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8058" y="2476250"/>
            <a:ext cx="5060745" cy="1015663"/>
          </a:xfrm>
          <a:prstGeom prst="rect">
            <a:avLst/>
          </a:prstGeom>
        </p:spPr>
        <p:txBody>
          <a:bodyPr wrap="none">
            <a:spAutoFit/>
          </a:bodyPr>
          <a:lstStyle/>
          <a:p>
            <a:pPr algn="ctr"/>
            <a:r>
              <a:rPr lang="fr-CH" sz="3000" b="1" dirty="0"/>
              <a:t>UN MOT </a:t>
            </a:r>
            <a:r>
              <a:rPr lang="fr-CH" sz="3000" b="1" dirty="0" smtClean="0"/>
              <a:t>SUR </a:t>
            </a:r>
            <a:r>
              <a:rPr lang="fr-CH" sz="3000" b="1" dirty="0"/>
              <a:t>LA</a:t>
            </a:r>
          </a:p>
          <a:p>
            <a:pPr algn="ctr"/>
            <a:r>
              <a:rPr lang="fr-CH" sz="3000" b="1" dirty="0"/>
              <a:t>CYANOSE ET LA POLYGLOBULIE</a:t>
            </a:r>
          </a:p>
        </p:txBody>
      </p:sp>
      <p:sp>
        <p:nvSpPr>
          <p:cNvPr id="3" name="Rectangle 2"/>
          <p:cNvSpPr/>
          <p:nvPr/>
        </p:nvSpPr>
        <p:spPr>
          <a:xfrm>
            <a:off x="1567043" y="4261160"/>
            <a:ext cx="6140858" cy="954107"/>
          </a:xfrm>
          <a:prstGeom prst="rect">
            <a:avLst/>
          </a:prstGeom>
          <a:solidFill>
            <a:schemeClr val="bg1">
              <a:lumMod val="85000"/>
            </a:schemeClr>
          </a:solidFill>
          <a:ln>
            <a:noFill/>
          </a:ln>
        </p:spPr>
        <p:txBody>
          <a:bodyPr wrap="square">
            <a:spAutoFit/>
          </a:bodyPr>
          <a:lstStyle/>
          <a:p>
            <a:pPr algn="ctr"/>
            <a:r>
              <a:rPr lang="fr-CH" sz="2800" dirty="0">
                <a:latin typeface="Times New Roman" panose="02020603050405020304" pitchFamily="18" charset="0"/>
              </a:rPr>
              <a:t>Vie “intellectuelle” acceptable possible avec des SpO2  &gt; 80 % au repos</a:t>
            </a:r>
            <a:endParaRPr lang="fr-CH" sz="2800" dirty="0"/>
          </a:p>
        </p:txBody>
      </p:sp>
    </p:spTree>
    <p:extLst>
      <p:ext uri="{BB962C8B-B14F-4D97-AF65-F5344CB8AC3E}">
        <p14:creationId xmlns:p14="http://schemas.microsoft.com/office/powerpoint/2010/main" val="4200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3256" y="1526362"/>
            <a:ext cx="8894618" cy="3839513"/>
          </a:xfrm>
          <a:prstGeom prst="rect">
            <a:avLst/>
          </a:prstGeom>
          <a:noFill/>
        </p:spPr>
        <p:txBody>
          <a:bodyPr wrap="square" rtlCol="0">
            <a:spAutoFit/>
          </a:bodyPr>
          <a:lstStyle/>
          <a:p>
            <a:pPr marL="214313" indent="-214313">
              <a:buFont typeface="Arial" panose="020B0604020202020204" pitchFamily="34" charset="0"/>
              <a:buChar char="•"/>
            </a:pPr>
            <a:r>
              <a:rPr lang="fr-CH" sz="1350" dirty="0" smtClean="0"/>
              <a:t>Hypoxémie </a:t>
            </a:r>
            <a:r>
              <a:rPr lang="fr-CH" sz="1350" dirty="0" smtClean="0">
                <a:sym typeface="Wingdings" panose="05000000000000000000" pitchFamily="2" charset="2"/>
              </a:rPr>
              <a:t> polyglobulie/cyanose </a:t>
            </a:r>
            <a:r>
              <a:rPr lang="fr-CH" sz="1350" dirty="0">
                <a:sym typeface="Wingdings" panose="05000000000000000000" pitchFamily="2" charset="2"/>
              </a:rPr>
              <a:t> utile pour transport O2  </a:t>
            </a:r>
            <a:r>
              <a:rPr lang="fr-CH" sz="1350" dirty="0"/>
              <a:t>Il est bon de respecter une </a:t>
            </a:r>
            <a:r>
              <a:rPr lang="fr-CH" sz="1350" dirty="0" smtClean="0"/>
              <a:t>certaine </a:t>
            </a:r>
            <a:r>
              <a:rPr lang="fr-CH" sz="1350" dirty="0"/>
              <a:t>polyglobulie et de traiter les anémies par carence martiale car la </a:t>
            </a:r>
            <a:r>
              <a:rPr lang="fr-CH" sz="1350" dirty="0" err="1">
                <a:solidFill>
                  <a:srgbClr val="FF0000"/>
                </a:solidFill>
              </a:rPr>
              <a:t>microcytose</a:t>
            </a:r>
            <a:r>
              <a:rPr lang="fr-CH" sz="1350" dirty="0">
                <a:solidFill>
                  <a:srgbClr val="FF0000"/>
                </a:solidFill>
              </a:rPr>
              <a:t> </a:t>
            </a:r>
            <a:r>
              <a:rPr lang="fr-CH" sz="1350" dirty="0"/>
              <a:t>aggrave l’hyperviscosité (GR peu déformables)</a:t>
            </a:r>
          </a:p>
          <a:p>
            <a:pPr marL="900113" lvl="2" indent="-214313">
              <a:buFont typeface="Courier New" panose="02070309020205020404" pitchFamily="49" charset="0"/>
              <a:buChar char="o"/>
            </a:pPr>
            <a:endParaRPr lang="fr-CH" sz="1350" dirty="0"/>
          </a:p>
          <a:p>
            <a:pPr marL="214313" indent="-214313">
              <a:buFont typeface="Arial" panose="020B0604020202020204" pitchFamily="34" charset="0"/>
              <a:buChar char="•"/>
            </a:pPr>
            <a:r>
              <a:rPr lang="fr-CH" sz="1350" dirty="0"/>
              <a:t>La polyglobulie est dite </a:t>
            </a:r>
            <a:r>
              <a:rPr lang="fr-CH" sz="1350" b="1" dirty="0"/>
              <a:t>“décompensée” </a:t>
            </a:r>
            <a:r>
              <a:rPr lang="fr-CH" sz="1350" dirty="0"/>
              <a:t>si </a:t>
            </a:r>
            <a:r>
              <a:rPr lang="fr-CH" sz="1350" dirty="0" smtClean="0"/>
              <a:t>l’</a:t>
            </a:r>
            <a:r>
              <a:rPr lang="fr-CH" sz="1350" dirty="0" err="1" smtClean="0"/>
              <a:t>Ht</a:t>
            </a:r>
            <a:r>
              <a:rPr lang="fr-CH" sz="1350" dirty="0" smtClean="0"/>
              <a:t> dépasse le seuil de </a:t>
            </a:r>
            <a:r>
              <a:rPr lang="fr-CH" sz="1400" dirty="0" smtClean="0"/>
              <a:t>62 </a:t>
            </a:r>
            <a:r>
              <a:rPr lang="fr-CH" sz="1400" dirty="0"/>
              <a:t>et 65 % </a:t>
            </a:r>
            <a:r>
              <a:rPr lang="fr-CH" sz="1350" dirty="0" smtClean="0"/>
              <a:t>au-delà duquel </a:t>
            </a:r>
            <a:r>
              <a:rPr lang="fr-CH" sz="1350" dirty="0"/>
              <a:t>il y a des </a:t>
            </a:r>
            <a:r>
              <a:rPr lang="fr-CH" sz="1350" dirty="0" smtClean="0"/>
              <a:t>complications</a:t>
            </a:r>
            <a:r>
              <a:rPr lang="fr-CH" sz="1350" dirty="0" smtClean="0">
                <a:sym typeface="Wingdings" panose="05000000000000000000" pitchFamily="2" charset="2"/>
              </a:rPr>
              <a:t>:</a:t>
            </a:r>
            <a:endParaRPr lang="fr-CH" sz="1350" dirty="0"/>
          </a:p>
          <a:p>
            <a:pPr marL="557213" lvl="1" indent="-214313">
              <a:buFont typeface="Courier New" panose="02070309020205020404" pitchFamily="49" charset="0"/>
              <a:buChar char="o"/>
            </a:pPr>
            <a:r>
              <a:rPr lang="fr-CH" sz="1350" b="1" dirty="0">
                <a:solidFill>
                  <a:srgbClr val="FF0000"/>
                </a:solidFill>
              </a:rPr>
              <a:t>Hyperviscosité</a:t>
            </a:r>
            <a:r>
              <a:rPr lang="fr-CH" sz="1350" b="1" dirty="0"/>
              <a:t> </a:t>
            </a:r>
            <a:r>
              <a:rPr lang="fr-CH" sz="1350" dirty="0"/>
              <a:t>qui augmente de façon exponentielle avec l’</a:t>
            </a:r>
            <a:r>
              <a:rPr lang="fr-CH" sz="1350" dirty="0" err="1"/>
              <a:t>Hct</a:t>
            </a:r>
            <a:r>
              <a:rPr lang="fr-CH" sz="1350" dirty="0"/>
              <a:t> </a:t>
            </a:r>
            <a:r>
              <a:rPr lang="fr-CH" sz="1350" dirty="0">
                <a:sym typeface="Wingdings" panose="05000000000000000000" pitchFamily="2" charset="2"/>
              </a:rPr>
              <a:t></a:t>
            </a:r>
            <a:r>
              <a:rPr lang="fr-CH" sz="1350" dirty="0"/>
              <a:t>CAVE à la déshydratation, aux </a:t>
            </a:r>
            <a:r>
              <a:rPr lang="fr-CH" sz="1350" dirty="0">
                <a:solidFill>
                  <a:srgbClr val="FF0000"/>
                </a:solidFill>
              </a:rPr>
              <a:t>diurétiques</a:t>
            </a:r>
            <a:r>
              <a:rPr lang="fr-CH" sz="1350" dirty="0"/>
              <a:t> et à l’anémie</a:t>
            </a:r>
          </a:p>
          <a:p>
            <a:pPr marL="557213" lvl="1" indent="-214313">
              <a:buFont typeface="Courier New" panose="02070309020205020404" pitchFamily="49" charset="0"/>
              <a:buChar char="o"/>
            </a:pPr>
            <a:r>
              <a:rPr lang="fr-CH" sz="1350" b="1" dirty="0">
                <a:solidFill>
                  <a:srgbClr val="FF0000"/>
                </a:solidFill>
              </a:rPr>
              <a:t>Hyper uricémie </a:t>
            </a:r>
            <a:r>
              <a:rPr lang="fr-CH" sz="1350" dirty="0"/>
              <a:t>(lyse GR)</a:t>
            </a:r>
            <a:r>
              <a:rPr lang="fr-CH" sz="1350" dirty="0">
                <a:sym typeface="Wingdings" panose="05000000000000000000" pitchFamily="2" charset="2"/>
              </a:rPr>
              <a:t> goutte, </a:t>
            </a:r>
            <a:r>
              <a:rPr lang="fr-CH" sz="1350" dirty="0"/>
              <a:t>crises de goutte, lithiase urique, </a:t>
            </a:r>
          </a:p>
          <a:p>
            <a:pPr marL="557213" lvl="1" indent="-214313">
              <a:buFont typeface="Courier New" panose="02070309020205020404" pitchFamily="49" charset="0"/>
              <a:buChar char="o"/>
            </a:pPr>
            <a:r>
              <a:rPr lang="fr-CH" sz="1350" b="1" dirty="0">
                <a:solidFill>
                  <a:srgbClr val="FF0000"/>
                </a:solidFill>
              </a:rPr>
              <a:t>Thrombopénie</a:t>
            </a:r>
            <a:r>
              <a:rPr lang="fr-CH" sz="1350" b="1" dirty="0"/>
              <a:t> </a:t>
            </a:r>
            <a:r>
              <a:rPr lang="fr-CH" sz="1350" dirty="0"/>
              <a:t>(le plus souvent supérieure à 100 000 plaquettes de mécanisme mixte (</a:t>
            </a:r>
            <a:r>
              <a:rPr lang="fr-CH" sz="1350" dirty="0" err="1"/>
              <a:t>microthromboses</a:t>
            </a:r>
            <a:r>
              <a:rPr lang="fr-CH" sz="1350" dirty="0"/>
              <a:t>, envahissement moelle par précurseur GR)</a:t>
            </a:r>
          </a:p>
          <a:p>
            <a:pPr marL="557213" lvl="1" indent="-214313">
              <a:buFont typeface="Courier New" panose="02070309020205020404" pitchFamily="49" charset="0"/>
              <a:buChar char="o"/>
            </a:pPr>
            <a:r>
              <a:rPr lang="fr-CH" sz="1350" b="1" dirty="0">
                <a:solidFill>
                  <a:srgbClr val="FF0000"/>
                </a:solidFill>
              </a:rPr>
              <a:t>Troubles de l’hémostase </a:t>
            </a:r>
            <a:r>
              <a:rPr lang="fr-CH" sz="1350" dirty="0"/>
              <a:t>(TS allongé sur </a:t>
            </a:r>
            <a:r>
              <a:rPr lang="fr-CH" sz="1350" dirty="0" err="1"/>
              <a:t>thrombopathie</a:t>
            </a:r>
            <a:r>
              <a:rPr lang="fr-CH" sz="1350" dirty="0"/>
              <a:t>)</a:t>
            </a:r>
          </a:p>
          <a:p>
            <a:pPr marL="557213" lvl="1" indent="-214313">
              <a:buFont typeface="Courier New" panose="02070309020205020404" pitchFamily="49" charset="0"/>
              <a:buChar char="o"/>
            </a:pPr>
            <a:r>
              <a:rPr lang="fr-CH" sz="1350" b="1" dirty="0">
                <a:solidFill>
                  <a:srgbClr val="FF0000"/>
                </a:solidFill>
              </a:rPr>
              <a:t>AVC, infarctus</a:t>
            </a:r>
          </a:p>
          <a:p>
            <a:pPr marL="557213" lvl="1" indent="-214313">
              <a:buFont typeface="Courier New" panose="02070309020205020404" pitchFamily="49" charset="0"/>
              <a:buChar char="o"/>
            </a:pPr>
            <a:endParaRPr lang="fr-CH" sz="1350" dirty="0"/>
          </a:p>
          <a:p>
            <a:pPr marL="214313" indent="-214313">
              <a:buFont typeface="Arial" panose="020B0604020202020204" pitchFamily="34" charset="0"/>
              <a:buChar char="•"/>
            </a:pPr>
            <a:r>
              <a:rPr lang="fr-CH" sz="1350" dirty="0"/>
              <a:t>Les </a:t>
            </a:r>
            <a:r>
              <a:rPr lang="fr-CH" sz="1350" b="1" dirty="0"/>
              <a:t>symptômes d’hyperviscosité </a:t>
            </a:r>
            <a:r>
              <a:rPr lang="fr-CH" sz="1350" dirty="0"/>
              <a:t>apparaissent en général à partir de 70 % d’hématocrite:</a:t>
            </a:r>
          </a:p>
          <a:p>
            <a:pPr marL="557213" lvl="1" indent="-214313">
              <a:buFont typeface="Courier New" panose="02070309020205020404" pitchFamily="49" charset="0"/>
              <a:buChar char="o"/>
            </a:pPr>
            <a:r>
              <a:rPr lang="fr-CH" sz="1350" dirty="0"/>
              <a:t>Céphalées</a:t>
            </a:r>
          </a:p>
          <a:p>
            <a:pPr marL="557213" lvl="1" indent="-214313">
              <a:buFont typeface="Courier New" panose="02070309020205020404" pitchFamily="49" charset="0"/>
              <a:buChar char="o"/>
            </a:pPr>
            <a:r>
              <a:rPr lang="fr-CH" sz="1350" dirty="0"/>
              <a:t>Perturbation visuelles</a:t>
            </a:r>
          </a:p>
          <a:p>
            <a:pPr marL="557213" lvl="1" indent="-214313">
              <a:buFont typeface="Courier New" panose="02070309020205020404" pitchFamily="49" charset="0"/>
              <a:buChar char="o"/>
            </a:pPr>
            <a:r>
              <a:rPr lang="fr-CH" sz="1350" dirty="0"/>
              <a:t>Troubles de la concentration</a:t>
            </a:r>
          </a:p>
          <a:p>
            <a:pPr marL="557213" lvl="1" indent="-214313">
              <a:buFont typeface="Courier New" panose="02070309020205020404" pitchFamily="49" charset="0"/>
              <a:buChar char="o"/>
            </a:pPr>
            <a:r>
              <a:rPr lang="fr-CH" sz="1350" dirty="0"/>
              <a:t>Paresthésies</a:t>
            </a:r>
          </a:p>
          <a:p>
            <a:pPr marL="557213" lvl="1" indent="-214313">
              <a:buFont typeface="Courier New" panose="02070309020205020404" pitchFamily="49" charset="0"/>
              <a:buChar char="o"/>
            </a:pPr>
            <a:r>
              <a:rPr lang="fr-CH" sz="1350" dirty="0" smtClean="0"/>
              <a:t>Fatigue</a:t>
            </a:r>
            <a:endParaRPr lang="fr-CH" sz="1350" dirty="0"/>
          </a:p>
        </p:txBody>
      </p:sp>
      <p:sp>
        <p:nvSpPr>
          <p:cNvPr id="3" name="Rectangle 2"/>
          <p:cNvSpPr/>
          <p:nvPr/>
        </p:nvSpPr>
        <p:spPr>
          <a:xfrm>
            <a:off x="1331640" y="116632"/>
            <a:ext cx="6685869" cy="769441"/>
          </a:xfrm>
          <a:prstGeom prst="rect">
            <a:avLst/>
          </a:prstGeom>
        </p:spPr>
        <p:txBody>
          <a:bodyPr wrap="none">
            <a:spAutoFit/>
          </a:bodyPr>
          <a:lstStyle/>
          <a:p>
            <a:r>
              <a:rPr lang="fr-CH" sz="4400" b="1" dirty="0"/>
              <a:t>CYANOSE </a:t>
            </a:r>
            <a:r>
              <a:rPr lang="fr-CH" sz="4400" b="1" dirty="0">
                <a:sym typeface="Wingdings" panose="05000000000000000000" pitchFamily="2" charset="2"/>
              </a:rPr>
              <a:t>et POLYGLOBULIE </a:t>
            </a:r>
            <a:endParaRPr lang="fr-CH" sz="4400" b="1" dirty="0"/>
          </a:p>
        </p:txBody>
      </p:sp>
      <p:sp>
        <p:nvSpPr>
          <p:cNvPr id="4" name="Rectangle 3"/>
          <p:cNvSpPr/>
          <p:nvPr/>
        </p:nvSpPr>
        <p:spPr>
          <a:xfrm>
            <a:off x="223392" y="5877272"/>
            <a:ext cx="8694346" cy="369332"/>
          </a:xfrm>
          <a:prstGeom prst="rect">
            <a:avLst/>
          </a:prstGeom>
          <a:solidFill>
            <a:schemeClr val="bg1">
              <a:lumMod val="85000"/>
            </a:schemeClr>
          </a:solidFill>
          <a:ln>
            <a:noFill/>
          </a:ln>
        </p:spPr>
        <p:txBody>
          <a:bodyPr wrap="square">
            <a:spAutoFit/>
          </a:bodyPr>
          <a:lstStyle/>
          <a:p>
            <a:pPr algn="ctr"/>
            <a:r>
              <a:rPr lang="fr-CH" dirty="0" smtClean="0"/>
              <a:t>Le </a:t>
            </a:r>
            <a:r>
              <a:rPr lang="fr-CH" dirty="0"/>
              <a:t>traitement de </a:t>
            </a:r>
            <a:r>
              <a:rPr lang="fr-CH" dirty="0" smtClean="0"/>
              <a:t>la polyglobulie </a:t>
            </a:r>
            <a:r>
              <a:rPr lang="fr-CH" dirty="0" smtClean="0">
                <a:sym typeface="Wingdings" panose="05000000000000000000" pitchFamily="2" charset="2"/>
              </a:rPr>
              <a:t>  </a:t>
            </a:r>
            <a:r>
              <a:rPr lang="fr-CH" dirty="0">
                <a:sym typeface="Wingdings" panose="05000000000000000000" pitchFamily="2" charset="2"/>
              </a:rPr>
              <a:t>S</a:t>
            </a:r>
            <a:r>
              <a:rPr lang="fr-CH" dirty="0"/>
              <a:t>aignées de 5 à 7 ml/kg </a:t>
            </a:r>
            <a:r>
              <a:rPr lang="fr-CH" dirty="0" smtClean="0"/>
              <a:t>tous les 6 </a:t>
            </a:r>
            <a:r>
              <a:rPr lang="fr-CH" dirty="0"/>
              <a:t>mois.</a:t>
            </a:r>
          </a:p>
        </p:txBody>
      </p:sp>
    </p:spTree>
    <p:extLst>
      <p:ext uri="{BB962C8B-B14F-4D97-AF65-F5344CB8AC3E}">
        <p14:creationId xmlns:p14="http://schemas.microsoft.com/office/powerpoint/2010/main" val="9246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348880"/>
            <a:ext cx="7992888" cy="1569660"/>
          </a:xfrm>
          <a:prstGeom prst="rect">
            <a:avLst/>
          </a:prstGeom>
        </p:spPr>
        <p:txBody>
          <a:bodyPr wrap="square">
            <a:spAutoFit/>
          </a:bodyPr>
          <a:lstStyle/>
          <a:p>
            <a:pPr marL="0" lvl="1" algn="ctr"/>
            <a:r>
              <a:rPr lang="fr-CH" sz="3200" b="1" dirty="0"/>
              <a:t>L</a:t>
            </a:r>
            <a:r>
              <a:rPr lang="fr-CH" sz="3200" b="1" dirty="0" smtClean="0"/>
              <a:t>es patients avec un Fallot, contrairement aux CIV, sont mieux si on </a:t>
            </a:r>
            <a:r>
              <a:rPr lang="fr-CH" sz="3200" b="1" dirty="0">
                <a:sym typeface="Wingdings" panose="05000000000000000000" pitchFamily="2" charset="2"/>
              </a:rPr>
              <a:t>les </a:t>
            </a:r>
            <a:r>
              <a:rPr lang="fr-CH" sz="3200" b="1" dirty="0" smtClean="0">
                <a:sym typeface="Wingdings" panose="05000000000000000000" pitchFamily="2" charset="2"/>
              </a:rPr>
              <a:t>remplit </a:t>
            </a:r>
          </a:p>
          <a:p>
            <a:pPr marL="0" lvl="1" algn="ctr"/>
            <a:r>
              <a:rPr lang="fr-CH" sz="3200" b="1" dirty="0" smtClean="0">
                <a:sym typeface="Wingdings" panose="05000000000000000000" pitchFamily="2" charset="2"/>
              </a:rPr>
              <a:t></a:t>
            </a:r>
            <a:r>
              <a:rPr lang="fr-CH" sz="3200" dirty="0" smtClean="0">
                <a:sym typeface="Wingdings" panose="05000000000000000000" pitchFamily="2" charset="2"/>
              </a:rPr>
              <a:t> </a:t>
            </a:r>
            <a:r>
              <a:rPr lang="fr-CH" sz="3200" b="1" dirty="0" smtClean="0"/>
              <a:t>hydratation/bolus</a:t>
            </a:r>
            <a:endParaRPr lang="fr-CH" sz="3200" dirty="0"/>
          </a:p>
        </p:txBody>
      </p:sp>
      <p:sp>
        <p:nvSpPr>
          <p:cNvPr id="3" name="ZoneTexte 2"/>
          <p:cNvSpPr txBox="1"/>
          <p:nvPr/>
        </p:nvSpPr>
        <p:spPr>
          <a:xfrm>
            <a:off x="2984865" y="836712"/>
            <a:ext cx="2958246" cy="923330"/>
          </a:xfrm>
          <a:prstGeom prst="rect">
            <a:avLst/>
          </a:prstGeom>
          <a:noFill/>
        </p:spPr>
        <p:txBody>
          <a:bodyPr wrap="none" rtlCol="0">
            <a:spAutoFit/>
          </a:bodyPr>
          <a:lstStyle/>
          <a:p>
            <a:r>
              <a:rPr lang="fr-CH" sz="5400" b="1" dirty="0" smtClean="0"/>
              <a:t>MESSAGE</a:t>
            </a:r>
            <a:endParaRPr lang="fr-CH" sz="5400" b="1" dirty="0"/>
          </a:p>
        </p:txBody>
      </p:sp>
    </p:spTree>
    <p:extLst>
      <p:ext uri="{BB962C8B-B14F-4D97-AF65-F5344CB8AC3E}">
        <p14:creationId xmlns:p14="http://schemas.microsoft.com/office/powerpoint/2010/main" val="3292258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91680" y="2132856"/>
            <a:ext cx="5472608" cy="2308324"/>
          </a:xfrm>
          <a:prstGeom prst="rect">
            <a:avLst/>
          </a:prstGeom>
          <a:noFill/>
          <a:ln>
            <a:solidFill>
              <a:schemeClr val="tx1"/>
            </a:solidFill>
          </a:ln>
        </p:spPr>
        <p:txBody>
          <a:bodyPr wrap="square" rtlCol="0">
            <a:spAutoFit/>
          </a:bodyPr>
          <a:lstStyle/>
          <a:p>
            <a:pPr algn="ctr"/>
            <a:r>
              <a:rPr lang="fr-FR" sz="2400" b="1" dirty="0" smtClean="0"/>
              <a:t>TOUTE ENTRÉE DE  PATIENT</a:t>
            </a:r>
          </a:p>
          <a:p>
            <a:pPr algn="ctr"/>
            <a:r>
              <a:rPr lang="fr-FR" sz="2400" b="1" dirty="0" smtClean="0"/>
              <a:t> « TERRE DES HOMMES » </a:t>
            </a:r>
          </a:p>
          <a:p>
            <a:pPr algn="ctr"/>
            <a:endParaRPr lang="fr-FR" sz="2400" b="1" dirty="0" smtClean="0">
              <a:solidFill>
                <a:srgbClr val="FF0000"/>
              </a:solidFill>
            </a:endParaRPr>
          </a:p>
          <a:p>
            <a:pPr algn="ctr"/>
            <a:r>
              <a:rPr lang="fr-FR" sz="2400" b="1" dirty="0" smtClean="0">
                <a:solidFill>
                  <a:srgbClr val="FF0000"/>
                </a:solidFill>
              </a:rPr>
              <a:t>DOIT ÊTRE DISCUTÉE </a:t>
            </a:r>
          </a:p>
          <a:p>
            <a:pPr algn="ctr"/>
            <a:r>
              <a:rPr lang="fr-FR" sz="2400" b="1" dirty="0" smtClean="0">
                <a:solidFill>
                  <a:srgbClr val="FF0000"/>
                </a:solidFill>
              </a:rPr>
              <a:t>AVEC </a:t>
            </a:r>
          </a:p>
          <a:p>
            <a:pPr algn="ctr"/>
            <a:r>
              <a:rPr lang="fr-FR" sz="2400" b="1" dirty="0" smtClean="0">
                <a:solidFill>
                  <a:srgbClr val="FF0000"/>
                </a:solidFill>
              </a:rPr>
              <a:t>LE M</a:t>
            </a:r>
            <a:r>
              <a:rPr lang="fr-FR" sz="2400" b="1" dirty="0">
                <a:solidFill>
                  <a:srgbClr val="FF0000"/>
                </a:solidFill>
              </a:rPr>
              <a:t>É</a:t>
            </a:r>
            <a:r>
              <a:rPr lang="fr-FR" sz="2400" b="1" dirty="0" smtClean="0">
                <a:solidFill>
                  <a:srgbClr val="FF0000"/>
                </a:solidFill>
              </a:rPr>
              <a:t>DECIN CHEF DE GARDE</a:t>
            </a:r>
            <a:endParaRPr lang="fr-FR" sz="2400" b="1" dirty="0">
              <a:solidFill>
                <a:srgbClr val="FF0000"/>
              </a:solidFill>
            </a:endParaRPr>
          </a:p>
        </p:txBody>
      </p:sp>
      <p:sp>
        <p:nvSpPr>
          <p:cNvPr id="2" name="ZoneTexte 1"/>
          <p:cNvSpPr txBox="1"/>
          <p:nvPr/>
        </p:nvSpPr>
        <p:spPr>
          <a:xfrm>
            <a:off x="1979712" y="260648"/>
            <a:ext cx="5031057" cy="830997"/>
          </a:xfrm>
          <a:prstGeom prst="rect">
            <a:avLst/>
          </a:prstGeom>
          <a:noFill/>
        </p:spPr>
        <p:txBody>
          <a:bodyPr wrap="none" rtlCol="0">
            <a:spAutoFit/>
          </a:bodyPr>
          <a:lstStyle/>
          <a:p>
            <a:r>
              <a:rPr lang="fr-CH" sz="4800" b="1" dirty="0" smtClean="0"/>
              <a:t>ORDRE DE SERVICE</a:t>
            </a:r>
            <a:endParaRPr lang="fr-CH" sz="4800" b="1" dirty="0"/>
          </a:p>
        </p:txBody>
      </p:sp>
    </p:spTree>
    <p:extLst>
      <p:ext uri="{BB962C8B-B14F-4D97-AF65-F5344CB8AC3E}">
        <p14:creationId xmlns:p14="http://schemas.microsoft.com/office/powerpoint/2010/main" val="523119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124744"/>
            <a:ext cx="8568952" cy="4893647"/>
          </a:xfrm>
          <a:prstGeom prst="rect">
            <a:avLst/>
          </a:prstGeom>
          <a:noFill/>
        </p:spPr>
        <p:txBody>
          <a:bodyPr wrap="square" rtlCol="0">
            <a:spAutoFit/>
          </a:bodyPr>
          <a:lstStyle/>
          <a:p>
            <a:pPr lvl="1"/>
            <a:r>
              <a:rPr lang="fr-FR" sz="2400" b="1" dirty="0" smtClean="0"/>
              <a:t>Malformations cardiaques</a:t>
            </a:r>
          </a:p>
          <a:p>
            <a:pPr marL="1200150" lvl="2" indent="-285750">
              <a:buFont typeface="Arial" panose="020B0604020202020204" pitchFamily="34" charset="0"/>
              <a:buChar char="•"/>
            </a:pPr>
            <a:r>
              <a:rPr lang="fr-FR" sz="2400" dirty="0" smtClean="0"/>
              <a:t>CIV</a:t>
            </a:r>
          </a:p>
          <a:p>
            <a:pPr marL="1200150" lvl="2" indent="-285750">
              <a:buFont typeface="Arial" panose="020B0604020202020204" pitchFamily="34" charset="0"/>
              <a:buChar char="•"/>
            </a:pPr>
            <a:r>
              <a:rPr lang="fr-FR" sz="2400" dirty="0" smtClean="0"/>
              <a:t>T4F</a:t>
            </a:r>
          </a:p>
          <a:p>
            <a:pPr marL="1200150" lvl="2" indent="-285750">
              <a:buFont typeface="Arial" panose="020B0604020202020204" pitchFamily="34" charset="0"/>
              <a:buChar char="•"/>
            </a:pPr>
            <a:r>
              <a:rPr lang="fr-FR" sz="2400" dirty="0" smtClean="0"/>
              <a:t>CIA</a:t>
            </a:r>
          </a:p>
          <a:p>
            <a:pPr marL="1200150" lvl="2" indent="-285750">
              <a:buFont typeface="Arial" panose="020B0604020202020204" pitchFamily="34" charset="0"/>
              <a:buChar char="•"/>
            </a:pPr>
            <a:r>
              <a:rPr lang="fr-FR" sz="2400" dirty="0" smtClean="0"/>
              <a:t>CAP</a:t>
            </a:r>
          </a:p>
          <a:p>
            <a:pPr marL="1200150" lvl="2" indent="-285750">
              <a:buFont typeface="Arial" panose="020B0604020202020204" pitchFamily="34" charset="0"/>
              <a:buChar char="•"/>
            </a:pPr>
            <a:r>
              <a:rPr lang="fr-FR" sz="2400" dirty="0" smtClean="0"/>
              <a:t>TGV</a:t>
            </a:r>
          </a:p>
          <a:p>
            <a:pPr marL="1200150" lvl="2" indent="-285750">
              <a:buFont typeface="Arial" panose="020B0604020202020204" pitchFamily="34" charset="0"/>
              <a:buChar char="•"/>
            </a:pPr>
            <a:r>
              <a:rPr lang="fr-FR" sz="2400" dirty="0" smtClean="0"/>
              <a:t>CAV</a:t>
            </a:r>
          </a:p>
          <a:p>
            <a:pPr marL="1200150" lvl="2" indent="-285750">
              <a:buFont typeface="Arial" panose="020B0604020202020204" pitchFamily="34" charset="0"/>
              <a:buChar char="•"/>
            </a:pPr>
            <a:r>
              <a:rPr lang="fr-FR" sz="2400" dirty="0" smtClean="0"/>
              <a:t>RAA</a:t>
            </a:r>
          </a:p>
          <a:p>
            <a:pPr marL="1200150" lvl="2" indent="-285750">
              <a:buFont typeface="Arial" panose="020B0604020202020204" pitchFamily="34" charset="0"/>
              <a:buChar char="•"/>
            </a:pPr>
            <a:r>
              <a:rPr lang="fr-FR" sz="2400" dirty="0" smtClean="0"/>
              <a:t>etc.</a:t>
            </a:r>
          </a:p>
          <a:p>
            <a:pPr marL="1200150" lvl="2" indent="-285750">
              <a:buFont typeface="Arial" panose="020B0604020202020204" pitchFamily="34" charset="0"/>
              <a:buChar char="•"/>
            </a:pPr>
            <a:endParaRPr lang="fr-FR" sz="2400" dirty="0" smtClean="0"/>
          </a:p>
          <a:p>
            <a:pPr marL="447675" lvl="2"/>
            <a:r>
              <a:rPr lang="fr-FR" sz="2400" b="1" dirty="0" smtClean="0"/>
              <a:t>Autres:</a:t>
            </a:r>
            <a:endParaRPr lang="fr-FR" sz="2400" b="1" dirty="0"/>
          </a:p>
          <a:p>
            <a:pPr marL="1200150" lvl="2" indent="-285750">
              <a:buFont typeface="Arial" panose="020B0604020202020204" pitchFamily="34" charset="0"/>
              <a:buChar char="•"/>
            </a:pPr>
            <a:r>
              <a:rPr lang="fr-FR" sz="2400" dirty="0" err="1"/>
              <a:t>N</a:t>
            </a:r>
            <a:r>
              <a:rPr lang="fr-FR" sz="2400" dirty="0" err="1" smtClean="0"/>
              <a:t>oma</a:t>
            </a:r>
            <a:endParaRPr lang="fr-FR" sz="2400" dirty="0" smtClean="0"/>
          </a:p>
          <a:p>
            <a:pPr marL="1200150" lvl="2" indent="-285750">
              <a:buFont typeface="Arial" panose="020B0604020202020204" pitchFamily="34" charset="0"/>
              <a:buChar char="•"/>
            </a:pPr>
            <a:r>
              <a:rPr lang="fr-FR" sz="2400" dirty="0"/>
              <a:t>S</a:t>
            </a:r>
            <a:r>
              <a:rPr lang="fr-FR" sz="2400" dirty="0" smtClean="0"/>
              <a:t>ténoses œsophagiennes</a:t>
            </a:r>
          </a:p>
        </p:txBody>
      </p:sp>
      <p:sp>
        <p:nvSpPr>
          <p:cNvPr id="3" name="ZoneTexte 2"/>
          <p:cNvSpPr txBox="1"/>
          <p:nvPr/>
        </p:nvSpPr>
        <p:spPr>
          <a:xfrm>
            <a:off x="1305819" y="104000"/>
            <a:ext cx="6748386" cy="584775"/>
          </a:xfrm>
          <a:prstGeom prst="rect">
            <a:avLst/>
          </a:prstGeom>
          <a:noFill/>
        </p:spPr>
        <p:txBody>
          <a:bodyPr wrap="none" rtlCol="0">
            <a:spAutoFit/>
          </a:bodyPr>
          <a:lstStyle/>
          <a:p>
            <a:r>
              <a:rPr lang="fr-FR" sz="3200" b="1" dirty="0" smtClean="0"/>
              <a:t>MOTIFS DE PRISE EN CHARGE PAR TDH</a:t>
            </a:r>
            <a:endParaRPr lang="fr-FR" sz="3200" b="1" dirty="0"/>
          </a:p>
        </p:txBody>
      </p:sp>
    </p:spTree>
    <p:extLst>
      <p:ext uri="{BB962C8B-B14F-4D97-AF65-F5344CB8AC3E}">
        <p14:creationId xmlns:p14="http://schemas.microsoft.com/office/powerpoint/2010/main" val="43285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2536" y="1628800"/>
            <a:ext cx="9358358" cy="4154984"/>
          </a:xfrm>
          <a:prstGeom prst="rect">
            <a:avLst/>
          </a:prstGeom>
          <a:noFill/>
        </p:spPr>
        <p:txBody>
          <a:bodyPr wrap="square" rtlCol="0">
            <a:spAutoFit/>
          </a:bodyPr>
          <a:lstStyle/>
          <a:p>
            <a:pPr marL="742950" lvl="1" indent="-285750">
              <a:buFont typeface="Arial" panose="020B0604020202020204" pitchFamily="34" charset="0"/>
              <a:buChar char="•"/>
            </a:pPr>
            <a:r>
              <a:rPr lang="fr-FR" sz="2400" dirty="0" smtClean="0"/>
              <a:t>Anémies: ferriprive, thalassémie, déficit en G6PD, drépanocytose</a:t>
            </a:r>
            <a:r>
              <a:rPr lang="fr-FR" sz="2400" dirty="0"/>
              <a:t>, </a:t>
            </a:r>
            <a:r>
              <a:rPr lang="fr-FR" sz="2400" dirty="0" smtClean="0"/>
              <a:t>sphérocytose, …</a:t>
            </a:r>
          </a:p>
          <a:p>
            <a:pPr marL="742950" lvl="1" indent="-285750">
              <a:buFont typeface="Arial" panose="020B0604020202020204" pitchFamily="34" charset="0"/>
              <a:buChar char="•"/>
            </a:pPr>
            <a:r>
              <a:rPr lang="fr-FR" sz="2400" dirty="0" smtClean="0"/>
              <a:t>Malaria, dengue, hépatites, HIV, tuberculose</a:t>
            </a:r>
            <a:r>
              <a:rPr lang="fr-FR" sz="2400" dirty="0"/>
              <a:t>,, </a:t>
            </a:r>
            <a:r>
              <a:rPr lang="fr-FR" sz="2400" dirty="0" smtClean="0"/>
              <a:t>grippe, RSV, COVID, …</a:t>
            </a:r>
          </a:p>
          <a:p>
            <a:pPr marL="742950" lvl="1" indent="-285750">
              <a:buFont typeface="Arial" panose="020B0604020202020204" pitchFamily="34" charset="0"/>
              <a:buChar char="•"/>
            </a:pPr>
            <a:r>
              <a:rPr lang="fr-FR" sz="2400" dirty="0"/>
              <a:t>Troubles de la crase </a:t>
            </a:r>
            <a:endParaRPr lang="fr-FR" sz="2400" dirty="0" smtClean="0"/>
          </a:p>
          <a:p>
            <a:pPr marL="742950" lvl="1" indent="-285750">
              <a:buFont typeface="Arial" panose="020B0604020202020204" pitchFamily="34" charset="0"/>
              <a:buChar char="•"/>
            </a:pPr>
            <a:r>
              <a:rPr lang="fr-FR" sz="2400" dirty="0" smtClean="0"/>
              <a:t>Parasitoses</a:t>
            </a:r>
            <a:r>
              <a:rPr lang="fr-FR" sz="2400" dirty="0"/>
              <a:t>: ascaris, </a:t>
            </a:r>
            <a:r>
              <a:rPr lang="fr-FR" sz="2400" dirty="0" err="1"/>
              <a:t>giardiase</a:t>
            </a:r>
            <a:r>
              <a:rPr lang="fr-FR" sz="2400" dirty="0"/>
              <a:t>, ankylostomes, </a:t>
            </a:r>
            <a:r>
              <a:rPr lang="fr-FR" sz="2400" dirty="0" smtClean="0"/>
              <a:t>bilharziose, </a:t>
            </a:r>
            <a:r>
              <a:rPr lang="fr-FR" sz="2400" dirty="0"/>
              <a:t>…</a:t>
            </a:r>
          </a:p>
          <a:p>
            <a:pPr marL="742950" lvl="1" indent="-285750">
              <a:buFont typeface="Arial" panose="020B0604020202020204" pitchFamily="34" charset="0"/>
              <a:buChar char="•"/>
            </a:pPr>
            <a:r>
              <a:rPr lang="fr-FR" sz="2400" dirty="0" smtClean="0"/>
              <a:t>Pathologies ORL: perforations tympaniques, caries, …</a:t>
            </a:r>
          </a:p>
          <a:p>
            <a:pPr marL="742950" lvl="1" indent="-285750">
              <a:buFont typeface="Arial" panose="020B0604020202020204" pitchFamily="34" charset="0"/>
              <a:buChar char="•"/>
            </a:pPr>
            <a:r>
              <a:rPr lang="fr-FR" sz="2400" dirty="0" smtClean="0"/>
              <a:t>Pathologies OGE: cryptorchidie, excision, …</a:t>
            </a:r>
          </a:p>
          <a:p>
            <a:pPr marL="742950" lvl="1" indent="-285750">
              <a:buFont typeface="Arial" panose="020B0604020202020204" pitchFamily="34" charset="0"/>
              <a:buChar char="•"/>
            </a:pPr>
            <a:r>
              <a:rPr lang="fr-FR" sz="2400" dirty="0" smtClean="0"/>
              <a:t>Cutanés: gale, poux, </a:t>
            </a:r>
            <a:r>
              <a:rPr lang="fr-FR" sz="2400" dirty="0" err="1" smtClean="0"/>
              <a:t>dermatophyties</a:t>
            </a:r>
            <a:r>
              <a:rPr lang="fr-FR" sz="2400" dirty="0" smtClean="0"/>
              <a:t>, parasitoses, </a:t>
            </a:r>
            <a:r>
              <a:rPr lang="fr-FR" sz="2400" dirty="0" err="1" smtClean="0"/>
              <a:t>xérose</a:t>
            </a:r>
            <a:r>
              <a:rPr lang="fr-FR" sz="2400" dirty="0" smtClean="0"/>
              <a:t>, …</a:t>
            </a:r>
          </a:p>
          <a:p>
            <a:pPr marL="742950" lvl="1" indent="-285750">
              <a:buFont typeface="Arial" panose="020B0604020202020204" pitchFamily="34" charset="0"/>
              <a:buChar char="•"/>
            </a:pPr>
            <a:r>
              <a:rPr lang="fr-FR" sz="2400" dirty="0" smtClean="0"/>
              <a:t>Pb orthopédiques</a:t>
            </a:r>
          </a:p>
          <a:p>
            <a:pPr marL="742950" lvl="1" indent="-285750">
              <a:buFont typeface="Arial" panose="020B0604020202020204" pitchFamily="34" charset="0"/>
              <a:buChar char="•"/>
            </a:pPr>
            <a:r>
              <a:rPr lang="fr-FR" sz="2400" dirty="0" smtClean="0"/>
              <a:t>Maladies génétiques, syndromes</a:t>
            </a:r>
          </a:p>
          <a:p>
            <a:pPr marL="742950" lvl="1" indent="-285750">
              <a:buFont typeface="Arial" panose="020B0604020202020204" pitchFamily="34" charset="0"/>
              <a:buChar char="•"/>
            </a:pPr>
            <a:r>
              <a:rPr lang="fr-FR" sz="2400" dirty="0" smtClean="0"/>
              <a:t>…</a:t>
            </a:r>
            <a:endParaRPr lang="fr-FR" sz="2400" dirty="0"/>
          </a:p>
        </p:txBody>
      </p:sp>
      <p:sp>
        <p:nvSpPr>
          <p:cNvPr id="5" name="ZoneTexte 4"/>
          <p:cNvSpPr txBox="1"/>
          <p:nvPr/>
        </p:nvSpPr>
        <p:spPr>
          <a:xfrm>
            <a:off x="348423" y="260648"/>
            <a:ext cx="8208209" cy="584775"/>
          </a:xfrm>
          <a:prstGeom prst="rect">
            <a:avLst/>
          </a:prstGeom>
          <a:noFill/>
        </p:spPr>
        <p:txBody>
          <a:bodyPr wrap="none" rtlCol="0">
            <a:spAutoFit/>
          </a:bodyPr>
          <a:lstStyle/>
          <a:p>
            <a:r>
              <a:rPr lang="fr-FR" sz="3200" b="1" dirty="0" smtClean="0"/>
              <a:t>AUTRES PATHOLOGIES FREQUENTES ASSOCIÉES</a:t>
            </a:r>
            <a:endParaRPr lang="fr-FR" sz="3200" b="1" dirty="0"/>
          </a:p>
        </p:txBody>
      </p:sp>
    </p:spTree>
    <p:extLst>
      <p:ext uri="{BB962C8B-B14F-4D97-AF65-F5344CB8AC3E}">
        <p14:creationId xmlns:p14="http://schemas.microsoft.com/office/powerpoint/2010/main" val="284789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77165" y="332656"/>
            <a:ext cx="4250138" cy="830997"/>
          </a:xfrm>
          <a:prstGeom prst="rect">
            <a:avLst/>
          </a:prstGeom>
          <a:noFill/>
        </p:spPr>
        <p:txBody>
          <a:bodyPr wrap="none" rtlCol="0">
            <a:spAutoFit/>
          </a:bodyPr>
          <a:lstStyle/>
          <a:p>
            <a:r>
              <a:rPr lang="fr-CH" sz="4800" b="1" dirty="0" smtClean="0"/>
              <a:t>CARDIOPATHIES</a:t>
            </a:r>
            <a:endParaRPr lang="fr-CH" sz="4800" b="1" dirty="0"/>
          </a:p>
        </p:txBody>
      </p:sp>
      <p:sp>
        <p:nvSpPr>
          <p:cNvPr id="5" name="Rectangle 4"/>
          <p:cNvSpPr/>
          <p:nvPr/>
        </p:nvSpPr>
        <p:spPr>
          <a:xfrm>
            <a:off x="13389" y="1916832"/>
            <a:ext cx="8777690" cy="3785652"/>
          </a:xfrm>
          <a:prstGeom prst="rect">
            <a:avLst/>
          </a:prstGeom>
        </p:spPr>
        <p:txBody>
          <a:bodyPr wrap="square">
            <a:spAutoFit/>
          </a:bodyPr>
          <a:lstStyle/>
          <a:p>
            <a:pPr marL="715963" lvl="0" indent="-342900">
              <a:spcAft>
                <a:spcPts val="0"/>
              </a:spcAft>
              <a:buFont typeface="Courier New" panose="02070309020205020404" pitchFamily="49" charset="0"/>
              <a:buChar char="o"/>
            </a:pPr>
            <a:r>
              <a:rPr lang="fr-FR" sz="24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40% </a:t>
            </a:r>
            <a:r>
              <a:rPr lang="fr-FR" sz="2400" b="1" dirty="0" smtClean="0">
                <a:solidFill>
                  <a:srgbClr val="00B0F0"/>
                </a:solidFill>
                <a:latin typeface="Arial" panose="020B0604020202020204" pitchFamily="34" charset="0"/>
                <a:ea typeface="Times New Roman" panose="02020603050405020304" pitchFamily="18" charset="0"/>
                <a:cs typeface="Times New Roman" panose="02020603050405020304" pitchFamily="18" charset="0"/>
              </a:rPr>
              <a:t>de CIV </a:t>
            </a:r>
          </a:p>
          <a:p>
            <a:pPr marL="715963" lvl="0" indent="-342900">
              <a:spcAft>
                <a:spcPts val="0"/>
              </a:spcAft>
              <a:buFont typeface="Courier New" panose="02070309020205020404" pitchFamily="49" charset="0"/>
              <a:buChar char="o"/>
            </a:pPr>
            <a:r>
              <a:rPr lang="fr-FR" sz="2400" dirty="0" smtClean="0">
                <a:latin typeface="Arial" panose="020B0604020202020204" pitchFamily="34" charset="0"/>
                <a:ea typeface="Times New Roman" panose="02020603050405020304" pitchFamily="18" charset="0"/>
                <a:cs typeface="Times New Roman" panose="02020603050405020304" pitchFamily="18" charset="0"/>
              </a:rPr>
              <a:t>15% de CIA </a:t>
            </a:r>
          </a:p>
          <a:p>
            <a:pPr marL="715963" lvl="0" indent="-342900">
              <a:spcAft>
                <a:spcPts val="0"/>
              </a:spcAft>
              <a:buFont typeface="Courier New" panose="02070309020205020404" pitchFamily="49" charset="0"/>
              <a:buChar char="o"/>
            </a:pPr>
            <a:r>
              <a:rPr lang="fr-FR" sz="2400" dirty="0" smtClean="0">
                <a:latin typeface="Arial" panose="020B0604020202020204" pitchFamily="34" charset="0"/>
                <a:ea typeface="Times New Roman" panose="02020603050405020304" pitchFamily="18" charset="0"/>
                <a:cs typeface="Times New Roman" panose="02020603050405020304" pitchFamily="18" charset="0"/>
              </a:rPr>
              <a:t>17</a:t>
            </a:r>
            <a:r>
              <a:rPr lang="fr-FR" sz="2400" dirty="0">
                <a:latin typeface="Arial" panose="020B0604020202020204" pitchFamily="34" charset="0"/>
                <a:ea typeface="Times New Roman" panose="02020603050405020304" pitchFamily="18" charset="0"/>
                <a:cs typeface="Times New Roman" panose="02020603050405020304" pitchFamily="18" charset="0"/>
              </a:rPr>
              <a:t>% </a:t>
            </a:r>
            <a:r>
              <a:rPr lang="fr-FR" sz="2400" dirty="0" smtClean="0">
                <a:latin typeface="Arial" panose="020B0604020202020204" pitchFamily="34" charset="0"/>
                <a:ea typeface="Times New Roman" panose="02020603050405020304" pitchFamily="18" charset="0"/>
                <a:cs typeface="Times New Roman" panose="02020603050405020304" pitchFamily="18" charset="0"/>
              </a:rPr>
              <a:t>de cardiopathie cyanogènes</a:t>
            </a:r>
          </a:p>
          <a:p>
            <a:pPr marL="1173163" lvl="1" indent="-342900">
              <a:buFont typeface="Calibri" panose="020F0502020204030204" pitchFamily="34" charset="0"/>
              <a:buChar char="−"/>
            </a:pPr>
            <a:r>
              <a:rPr lang="fr-FR" sz="2400" dirty="0" smtClean="0">
                <a:latin typeface="Arial" panose="020B0604020202020204" pitchFamily="34" charset="0"/>
                <a:ea typeface="Times New Roman" panose="02020603050405020304" pitchFamily="18" charset="0"/>
                <a:cs typeface="Times New Roman" panose="02020603050405020304" pitchFamily="18" charset="0"/>
              </a:rPr>
              <a:t>T4F</a:t>
            </a:r>
          </a:p>
          <a:p>
            <a:pPr marL="1173163" lvl="1" indent="-342900">
              <a:buFont typeface="Calibri" panose="020F0502020204030204" pitchFamily="34" charset="0"/>
              <a:buChar char="−"/>
            </a:pPr>
            <a:r>
              <a:rPr lang="fr-FR" sz="2400" dirty="0" smtClean="0">
                <a:latin typeface="Arial" panose="020B0604020202020204" pitchFamily="34" charset="0"/>
                <a:ea typeface="Times New Roman" panose="02020603050405020304" pitchFamily="18" charset="0"/>
                <a:cs typeface="Times New Roman" panose="02020603050405020304" pitchFamily="18" charset="0"/>
              </a:rPr>
              <a:t>TGV</a:t>
            </a:r>
            <a:endParaRPr lang="fr-CH" sz="2400" dirty="0">
              <a:latin typeface="Times New Roman" panose="02020603050405020304" pitchFamily="18" charset="0"/>
              <a:ea typeface="Times New Roman" panose="02020603050405020304" pitchFamily="18" charset="0"/>
            </a:endParaRPr>
          </a:p>
          <a:p>
            <a:pPr marL="715963" lvl="0" indent="-342900">
              <a:spcAft>
                <a:spcPts val="0"/>
              </a:spcAft>
              <a:buFont typeface="Courier New" panose="02070309020205020404" pitchFamily="49" charset="0"/>
              <a:buChar char="o"/>
            </a:pPr>
            <a:r>
              <a:rPr lang="fr-FR" sz="2400" dirty="0">
                <a:latin typeface="Arial" panose="020B0604020202020204" pitchFamily="34" charset="0"/>
                <a:ea typeface="Times New Roman" panose="02020603050405020304" pitchFamily="18" charset="0"/>
                <a:cs typeface="Times New Roman" panose="02020603050405020304" pitchFamily="18" charset="0"/>
              </a:rPr>
              <a:t>17% </a:t>
            </a:r>
            <a:r>
              <a:rPr lang="fr-FR" sz="2400" dirty="0" smtClean="0">
                <a:latin typeface="Arial" panose="020B0604020202020204" pitchFamily="34" charset="0"/>
                <a:ea typeface="Times New Roman" panose="02020603050405020304" pitchFamily="18" charset="0"/>
                <a:cs typeface="Times New Roman" panose="02020603050405020304" pitchFamily="18" charset="0"/>
              </a:rPr>
              <a:t>d’autres anomalies variées</a:t>
            </a:r>
          </a:p>
          <a:p>
            <a:pPr marL="1173163" lvl="1" indent="-342900">
              <a:buFont typeface="Courier New" panose="02070309020205020404" pitchFamily="49" charset="0"/>
              <a:buChar char="o"/>
            </a:pPr>
            <a:r>
              <a:rPr lang="fr-FR" sz="2400" dirty="0" smtClean="0">
                <a:latin typeface="Arial" panose="020B0604020202020204" pitchFamily="34" charset="0"/>
                <a:ea typeface="Times New Roman" panose="02020603050405020304" pitchFamily="18" charset="0"/>
                <a:cs typeface="Times New Roman" panose="02020603050405020304" pitchFamily="18" charset="0"/>
              </a:rPr>
              <a:t>CA persistant</a:t>
            </a:r>
          </a:p>
          <a:p>
            <a:pPr marL="1173163" lvl="1" indent="-342900">
              <a:buFont typeface="Courier New" panose="02070309020205020404" pitchFamily="49" charset="0"/>
              <a:buChar char="o"/>
            </a:pPr>
            <a:r>
              <a:rPr lang="fr-FR" sz="2400" dirty="0" err="1" smtClean="0">
                <a:latin typeface="Arial" panose="020B0604020202020204" pitchFamily="34" charset="0"/>
                <a:ea typeface="Times New Roman" panose="02020603050405020304" pitchFamily="18" charset="0"/>
                <a:cs typeface="Times New Roman" panose="02020603050405020304" pitchFamily="18" charset="0"/>
              </a:rPr>
              <a:t>Ebstein</a:t>
            </a:r>
            <a:endParaRPr lang="fr-FR" sz="2400" dirty="0" smtClean="0">
              <a:latin typeface="Arial" panose="020B0604020202020204" pitchFamily="34" charset="0"/>
              <a:ea typeface="Times New Roman" panose="02020603050405020304" pitchFamily="18" charset="0"/>
              <a:cs typeface="Times New Roman" panose="02020603050405020304" pitchFamily="18" charset="0"/>
            </a:endParaRPr>
          </a:p>
          <a:p>
            <a:pPr marL="1173163" lvl="1" indent="-342900">
              <a:buFont typeface="Courier New" panose="02070309020205020404" pitchFamily="49" charset="0"/>
              <a:buChar char="o"/>
            </a:pPr>
            <a:r>
              <a:rPr lang="fr-FR" sz="2400" dirty="0" smtClean="0">
                <a:latin typeface="Arial" panose="020B0604020202020204" pitchFamily="34" charset="0"/>
                <a:ea typeface="Times New Roman" panose="02020603050405020304" pitchFamily="18" charset="0"/>
                <a:cs typeface="Times New Roman" panose="02020603050405020304" pitchFamily="18" charset="0"/>
              </a:rPr>
              <a:t>…</a:t>
            </a:r>
            <a:endParaRPr lang="fr-CH" sz="2400" dirty="0">
              <a:latin typeface="Times New Roman" panose="02020603050405020304" pitchFamily="18" charset="0"/>
              <a:ea typeface="Times New Roman" panose="02020603050405020304" pitchFamily="18" charset="0"/>
            </a:endParaRPr>
          </a:p>
          <a:p>
            <a:pPr marL="715963" lvl="0" indent="-342900">
              <a:spcAft>
                <a:spcPts val="0"/>
              </a:spcAft>
              <a:buFont typeface="Courier New" panose="02070309020205020404" pitchFamily="49" charset="0"/>
              <a:buChar char="o"/>
            </a:pPr>
            <a:r>
              <a:rPr lang="fr-FR" sz="2400" dirty="0">
                <a:latin typeface="Arial" panose="020B0604020202020204" pitchFamily="34" charset="0"/>
                <a:ea typeface="Times New Roman" panose="02020603050405020304" pitchFamily="18" charset="0"/>
                <a:cs typeface="Times New Roman" panose="02020603050405020304" pitchFamily="18" charset="0"/>
              </a:rPr>
              <a:t>9% </a:t>
            </a:r>
            <a:r>
              <a:rPr lang="fr-FR" sz="2400" dirty="0" smtClean="0">
                <a:latin typeface="Arial" panose="020B0604020202020204" pitchFamily="34" charset="0"/>
                <a:ea typeface="Times New Roman" panose="02020603050405020304" pitchFamily="18" charset="0"/>
                <a:cs typeface="Times New Roman" panose="02020603050405020304" pitchFamily="18" charset="0"/>
              </a:rPr>
              <a:t>d’obstruction </a:t>
            </a:r>
            <a:r>
              <a:rPr lang="fr-FR" sz="2400" dirty="0">
                <a:latin typeface="Arial" panose="020B0604020202020204" pitchFamily="34" charset="0"/>
                <a:ea typeface="Times New Roman" panose="02020603050405020304" pitchFamily="18" charset="0"/>
                <a:cs typeface="Times New Roman" panose="02020603050405020304" pitchFamily="18" charset="0"/>
              </a:rPr>
              <a:t>cœur </a:t>
            </a:r>
            <a:r>
              <a:rPr lang="fr-FR" sz="2400" dirty="0" smtClean="0">
                <a:latin typeface="Arial" panose="020B0604020202020204" pitchFamily="34" charset="0"/>
                <a:ea typeface="Times New Roman" panose="02020603050405020304" pitchFamily="18" charset="0"/>
                <a:cs typeface="Times New Roman" panose="02020603050405020304" pitchFamily="18" charset="0"/>
              </a:rPr>
              <a:t>G</a:t>
            </a:r>
          </a:p>
        </p:txBody>
      </p:sp>
      <p:sp>
        <p:nvSpPr>
          <p:cNvPr id="2" name="Rectangle 1"/>
          <p:cNvSpPr/>
          <p:nvPr/>
        </p:nvSpPr>
        <p:spPr>
          <a:xfrm>
            <a:off x="1915551" y="1235661"/>
            <a:ext cx="5386572" cy="646331"/>
          </a:xfrm>
          <a:prstGeom prst="rect">
            <a:avLst/>
          </a:prstGeom>
        </p:spPr>
        <p:txBody>
          <a:bodyPr wrap="square">
            <a:spAutoFit/>
          </a:bodyPr>
          <a:lstStyle/>
          <a:p>
            <a:pPr lvl="0" algn="ctr">
              <a:spcAft>
                <a:spcPts val="0"/>
              </a:spcAft>
            </a:pPr>
            <a:r>
              <a:rPr lang="fr-FR" i="1" dirty="0">
                <a:latin typeface="Arial" panose="020B0604020202020204" pitchFamily="34" charset="0"/>
                <a:ea typeface="Times New Roman" panose="02020603050405020304" pitchFamily="18" charset="0"/>
                <a:cs typeface="Times New Roman" panose="02020603050405020304" pitchFamily="18" charset="0"/>
              </a:rPr>
              <a:t>Malformations cardiaques = 6-8/1’000 </a:t>
            </a:r>
            <a:r>
              <a:rPr lang="fr-FR" i="1" dirty="0" smtClean="0">
                <a:latin typeface="Arial" panose="020B0604020202020204" pitchFamily="34" charset="0"/>
                <a:ea typeface="Times New Roman" panose="02020603050405020304" pitchFamily="18" charset="0"/>
                <a:cs typeface="Times New Roman" panose="02020603050405020304" pitchFamily="18" charset="0"/>
              </a:rPr>
              <a:t>naissances (= environ 1%)</a:t>
            </a:r>
            <a:endParaRPr lang="fr-CH"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38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0-500-500-1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56" y="-9788"/>
            <a:ext cx="8234758" cy="6867788"/>
          </a:xfrm>
          <a:prstGeom prst="rect">
            <a:avLst/>
          </a:prstGeom>
        </p:spPr>
      </p:pic>
      <p:sp>
        <p:nvSpPr>
          <p:cNvPr id="15" name="Freeform 14"/>
          <p:cNvSpPr/>
          <p:nvPr/>
        </p:nvSpPr>
        <p:spPr>
          <a:xfrm>
            <a:off x="4378641" y="1761595"/>
            <a:ext cx="2037811" cy="3407314"/>
          </a:xfrm>
          <a:custGeom>
            <a:avLst/>
            <a:gdLst>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433076 w 2764330"/>
              <a:gd name="connsiteY25" fmla="*/ 598510 h 4354647"/>
              <a:gd name="connsiteX26" fmla="*/ 1347590 w 2764330"/>
              <a:gd name="connsiteY26" fmla="*/ 854941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257889 w 2764330"/>
              <a:gd name="connsiteY25" fmla="*/ 557769 h 4354647"/>
              <a:gd name="connsiteX26" fmla="*/ 1347590 w 2764330"/>
              <a:gd name="connsiteY26" fmla="*/ 854941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335378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201042 w 2764330"/>
              <a:gd name="connsiteY23" fmla="*/ 110070 h 4354647"/>
              <a:gd name="connsiteX24" fmla="*/ 1205007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36445 h 4354647"/>
              <a:gd name="connsiteX1" fmla="*/ 969007 w 2764330"/>
              <a:gd name="connsiteY1" fmla="*/ 1526546 h 4354647"/>
              <a:gd name="connsiteX2" fmla="*/ 1201042 w 2764330"/>
              <a:gd name="connsiteY2" fmla="*/ 1514335 h 4354647"/>
              <a:gd name="connsiteX3" fmla="*/ 1457501 w 2764330"/>
              <a:gd name="connsiteY3" fmla="*/ 1587601 h 4354647"/>
              <a:gd name="connsiteX4" fmla="*/ 1701748 w 2764330"/>
              <a:gd name="connsiteY4" fmla="*/ 1892875 h 4354647"/>
              <a:gd name="connsiteX5" fmla="*/ 2007057 w 2764330"/>
              <a:gd name="connsiteY5" fmla="*/ 2246994 h 4354647"/>
              <a:gd name="connsiteX6" fmla="*/ 2373428 w 2764330"/>
              <a:gd name="connsiteY6" fmla="*/ 2723223 h 4354647"/>
              <a:gd name="connsiteX7" fmla="*/ 2715374 w 2764330"/>
              <a:gd name="connsiteY7" fmla="*/ 3321562 h 4354647"/>
              <a:gd name="connsiteX8" fmla="*/ 2752011 w 2764330"/>
              <a:gd name="connsiteY8" fmla="*/ 3980956 h 4354647"/>
              <a:gd name="connsiteX9" fmla="*/ 2617675 w 2764330"/>
              <a:gd name="connsiteY9" fmla="*/ 4261808 h 4354647"/>
              <a:gd name="connsiteX10" fmla="*/ 2422277 w 2764330"/>
              <a:gd name="connsiteY10" fmla="*/ 4261808 h 4354647"/>
              <a:gd name="connsiteX11" fmla="*/ 1017856 w 2764330"/>
              <a:gd name="connsiteY11" fmla="*/ 3162819 h 4354647"/>
              <a:gd name="connsiteX12" fmla="*/ 932370 w 2764330"/>
              <a:gd name="connsiteY12" fmla="*/ 2967443 h 4354647"/>
              <a:gd name="connsiteX13" fmla="*/ 883520 w 2764330"/>
              <a:gd name="connsiteY13" fmla="*/ 2759856 h 4354647"/>
              <a:gd name="connsiteX14" fmla="*/ 553787 w 2764330"/>
              <a:gd name="connsiteY14" fmla="*/ 2442370 h 4354647"/>
              <a:gd name="connsiteX15" fmla="*/ 443876 w 2764330"/>
              <a:gd name="connsiteY15" fmla="*/ 2381315 h 4354647"/>
              <a:gd name="connsiteX16" fmla="*/ 101930 w 2764330"/>
              <a:gd name="connsiteY16" fmla="*/ 1636445 h 4354647"/>
              <a:gd name="connsiteX17" fmla="*/ 4231 w 2764330"/>
              <a:gd name="connsiteY17" fmla="*/ 1025895 h 4354647"/>
              <a:gd name="connsiteX18" fmla="*/ 211841 w 2764330"/>
              <a:gd name="connsiteY18" fmla="*/ 378712 h 4354647"/>
              <a:gd name="connsiteX19" fmla="*/ 553787 w 2764330"/>
              <a:gd name="connsiteY19" fmla="*/ 134492 h 4354647"/>
              <a:gd name="connsiteX20" fmla="*/ 920157 w 2764330"/>
              <a:gd name="connsiteY20" fmla="*/ 36804 h 4354647"/>
              <a:gd name="connsiteX21" fmla="*/ 1066706 w 2764330"/>
              <a:gd name="connsiteY21" fmla="*/ 171 h 4354647"/>
              <a:gd name="connsiteX22" fmla="*/ 1201042 w 2764330"/>
              <a:gd name="connsiteY22" fmla="*/ 49015 h 4354647"/>
              <a:gd name="connsiteX23" fmla="*/ 1127708 w 2764330"/>
              <a:gd name="connsiteY23" fmla="*/ 126367 h 4354647"/>
              <a:gd name="connsiteX24" fmla="*/ 1205007 w 2764330"/>
              <a:gd name="connsiteY24" fmla="*/ 317657 h 4354647"/>
              <a:gd name="connsiteX25" fmla="*/ 1257889 w 2764330"/>
              <a:gd name="connsiteY25" fmla="*/ 557769 h 4354647"/>
              <a:gd name="connsiteX26" fmla="*/ 1257960 w 2764330"/>
              <a:gd name="connsiteY26" fmla="*/ 801978 h 4354647"/>
              <a:gd name="connsiteX27" fmla="*/ 1115555 w 2764330"/>
              <a:gd name="connsiteY27" fmla="*/ 793886 h 4354647"/>
              <a:gd name="connsiteX28" fmla="*/ 761397 w 2764330"/>
              <a:gd name="connsiteY28" fmla="*/ 793886 h 4354647"/>
              <a:gd name="connsiteX29" fmla="*/ 651486 w 2764330"/>
              <a:gd name="connsiteY29" fmla="*/ 1038106 h 4354647"/>
              <a:gd name="connsiteX30" fmla="*/ 810246 w 2764330"/>
              <a:gd name="connsiteY30" fmla="*/ 1636445 h 4354647"/>
              <a:gd name="connsiteX0" fmla="*/ 810246 w 2764330"/>
              <a:gd name="connsiteY0" fmla="*/ 1640355 h 4358557"/>
              <a:gd name="connsiteX1" fmla="*/ 969007 w 2764330"/>
              <a:gd name="connsiteY1" fmla="*/ 1530456 h 4358557"/>
              <a:gd name="connsiteX2" fmla="*/ 1201042 w 2764330"/>
              <a:gd name="connsiteY2" fmla="*/ 1518245 h 4358557"/>
              <a:gd name="connsiteX3" fmla="*/ 1457501 w 2764330"/>
              <a:gd name="connsiteY3" fmla="*/ 1591511 h 4358557"/>
              <a:gd name="connsiteX4" fmla="*/ 1701748 w 2764330"/>
              <a:gd name="connsiteY4" fmla="*/ 1896785 h 4358557"/>
              <a:gd name="connsiteX5" fmla="*/ 2007057 w 2764330"/>
              <a:gd name="connsiteY5" fmla="*/ 2250904 h 4358557"/>
              <a:gd name="connsiteX6" fmla="*/ 2373428 w 2764330"/>
              <a:gd name="connsiteY6" fmla="*/ 2727133 h 4358557"/>
              <a:gd name="connsiteX7" fmla="*/ 2715374 w 2764330"/>
              <a:gd name="connsiteY7" fmla="*/ 3325472 h 4358557"/>
              <a:gd name="connsiteX8" fmla="*/ 2752011 w 2764330"/>
              <a:gd name="connsiteY8" fmla="*/ 3984866 h 4358557"/>
              <a:gd name="connsiteX9" fmla="*/ 2617675 w 2764330"/>
              <a:gd name="connsiteY9" fmla="*/ 4265718 h 4358557"/>
              <a:gd name="connsiteX10" fmla="*/ 2422277 w 2764330"/>
              <a:gd name="connsiteY10" fmla="*/ 4265718 h 4358557"/>
              <a:gd name="connsiteX11" fmla="*/ 1017856 w 2764330"/>
              <a:gd name="connsiteY11" fmla="*/ 3166729 h 4358557"/>
              <a:gd name="connsiteX12" fmla="*/ 932370 w 2764330"/>
              <a:gd name="connsiteY12" fmla="*/ 2971353 h 4358557"/>
              <a:gd name="connsiteX13" fmla="*/ 883520 w 2764330"/>
              <a:gd name="connsiteY13" fmla="*/ 2763766 h 4358557"/>
              <a:gd name="connsiteX14" fmla="*/ 553787 w 2764330"/>
              <a:gd name="connsiteY14" fmla="*/ 2446280 h 4358557"/>
              <a:gd name="connsiteX15" fmla="*/ 443876 w 2764330"/>
              <a:gd name="connsiteY15" fmla="*/ 2385225 h 4358557"/>
              <a:gd name="connsiteX16" fmla="*/ 101930 w 2764330"/>
              <a:gd name="connsiteY16" fmla="*/ 1640355 h 4358557"/>
              <a:gd name="connsiteX17" fmla="*/ 4231 w 2764330"/>
              <a:gd name="connsiteY17" fmla="*/ 1029805 h 4358557"/>
              <a:gd name="connsiteX18" fmla="*/ 211841 w 2764330"/>
              <a:gd name="connsiteY18" fmla="*/ 382622 h 4358557"/>
              <a:gd name="connsiteX19" fmla="*/ 553787 w 2764330"/>
              <a:gd name="connsiteY19" fmla="*/ 138402 h 4358557"/>
              <a:gd name="connsiteX20" fmla="*/ 920157 w 2764330"/>
              <a:gd name="connsiteY20" fmla="*/ 40714 h 4358557"/>
              <a:gd name="connsiteX21" fmla="*/ 1066706 w 2764330"/>
              <a:gd name="connsiteY21" fmla="*/ 4081 h 4358557"/>
              <a:gd name="connsiteX22" fmla="*/ 1127708 w 2764330"/>
              <a:gd name="connsiteY22" fmla="*/ 130277 h 4358557"/>
              <a:gd name="connsiteX23" fmla="*/ 1205007 w 2764330"/>
              <a:gd name="connsiteY23" fmla="*/ 321567 h 4358557"/>
              <a:gd name="connsiteX24" fmla="*/ 1257889 w 2764330"/>
              <a:gd name="connsiteY24" fmla="*/ 561679 h 4358557"/>
              <a:gd name="connsiteX25" fmla="*/ 1257960 w 2764330"/>
              <a:gd name="connsiteY25" fmla="*/ 805888 h 4358557"/>
              <a:gd name="connsiteX26" fmla="*/ 1115555 w 2764330"/>
              <a:gd name="connsiteY26" fmla="*/ 797796 h 4358557"/>
              <a:gd name="connsiteX27" fmla="*/ 761397 w 2764330"/>
              <a:gd name="connsiteY27" fmla="*/ 797796 h 4358557"/>
              <a:gd name="connsiteX28" fmla="*/ 651486 w 2764330"/>
              <a:gd name="connsiteY28" fmla="*/ 1042016 h 4358557"/>
              <a:gd name="connsiteX29" fmla="*/ 810246 w 2764330"/>
              <a:gd name="connsiteY29" fmla="*/ 1640355 h 4358557"/>
              <a:gd name="connsiteX0" fmla="*/ 810246 w 2764330"/>
              <a:gd name="connsiteY0" fmla="*/ 1599672 h 4317874"/>
              <a:gd name="connsiteX1" fmla="*/ 969007 w 2764330"/>
              <a:gd name="connsiteY1" fmla="*/ 1489773 h 4317874"/>
              <a:gd name="connsiteX2" fmla="*/ 1201042 w 2764330"/>
              <a:gd name="connsiteY2" fmla="*/ 1477562 h 4317874"/>
              <a:gd name="connsiteX3" fmla="*/ 1457501 w 2764330"/>
              <a:gd name="connsiteY3" fmla="*/ 1550828 h 4317874"/>
              <a:gd name="connsiteX4" fmla="*/ 1701748 w 2764330"/>
              <a:gd name="connsiteY4" fmla="*/ 1856102 h 4317874"/>
              <a:gd name="connsiteX5" fmla="*/ 2007057 w 2764330"/>
              <a:gd name="connsiteY5" fmla="*/ 2210221 h 4317874"/>
              <a:gd name="connsiteX6" fmla="*/ 2373428 w 2764330"/>
              <a:gd name="connsiteY6" fmla="*/ 2686450 h 4317874"/>
              <a:gd name="connsiteX7" fmla="*/ 2715374 w 2764330"/>
              <a:gd name="connsiteY7" fmla="*/ 3284789 h 4317874"/>
              <a:gd name="connsiteX8" fmla="*/ 2752011 w 2764330"/>
              <a:gd name="connsiteY8" fmla="*/ 3944183 h 4317874"/>
              <a:gd name="connsiteX9" fmla="*/ 2617675 w 2764330"/>
              <a:gd name="connsiteY9" fmla="*/ 4225035 h 4317874"/>
              <a:gd name="connsiteX10" fmla="*/ 2422277 w 2764330"/>
              <a:gd name="connsiteY10" fmla="*/ 4225035 h 4317874"/>
              <a:gd name="connsiteX11" fmla="*/ 1017856 w 2764330"/>
              <a:gd name="connsiteY11" fmla="*/ 3126046 h 4317874"/>
              <a:gd name="connsiteX12" fmla="*/ 932370 w 2764330"/>
              <a:gd name="connsiteY12" fmla="*/ 2930670 h 4317874"/>
              <a:gd name="connsiteX13" fmla="*/ 883520 w 2764330"/>
              <a:gd name="connsiteY13" fmla="*/ 2723083 h 4317874"/>
              <a:gd name="connsiteX14" fmla="*/ 553787 w 2764330"/>
              <a:gd name="connsiteY14" fmla="*/ 2405597 h 4317874"/>
              <a:gd name="connsiteX15" fmla="*/ 443876 w 2764330"/>
              <a:gd name="connsiteY15" fmla="*/ 2344542 h 4317874"/>
              <a:gd name="connsiteX16" fmla="*/ 101930 w 2764330"/>
              <a:gd name="connsiteY16" fmla="*/ 1599672 h 4317874"/>
              <a:gd name="connsiteX17" fmla="*/ 4231 w 2764330"/>
              <a:gd name="connsiteY17" fmla="*/ 989122 h 4317874"/>
              <a:gd name="connsiteX18" fmla="*/ 211841 w 2764330"/>
              <a:gd name="connsiteY18" fmla="*/ 341939 h 4317874"/>
              <a:gd name="connsiteX19" fmla="*/ 553787 w 2764330"/>
              <a:gd name="connsiteY19" fmla="*/ 97719 h 4317874"/>
              <a:gd name="connsiteX20" fmla="*/ 920157 w 2764330"/>
              <a:gd name="connsiteY20" fmla="*/ 31 h 4317874"/>
              <a:gd name="connsiteX21" fmla="*/ 1127708 w 2764330"/>
              <a:gd name="connsiteY21" fmla="*/ 89594 h 4317874"/>
              <a:gd name="connsiteX22" fmla="*/ 1205007 w 2764330"/>
              <a:gd name="connsiteY22" fmla="*/ 280884 h 4317874"/>
              <a:gd name="connsiteX23" fmla="*/ 1257889 w 2764330"/>
              <a:gd name="connsiteY23" fmla="*/ 520996 h 4317874"/>
              <a:gd name="connsiteX24" fmla="*/ 1257960 w 2764330"/>
              <a:gd name="connsiteY24" fmla="*/ 765205 h 4317874"/>
              <a:gd name="connsiteX25" fmla="*/ 1115555 w 2764330"/>
              <a:gd name="connsiteY25" fmla="*/ 757113 h 4317874"/>
              <a:gd name="connsiteX26" fmla="*/ 761397 w 2764330"/>
              <a:gd name="connsiteY26" fmla="*/ 757113 h 4317874"/>
              <a:gd name="connsiteX27" fmla="*/ 651486 w 2764330"/>
              <a:gd name="connsiteY27" fmla="*/ 1001333 h 4317874"/>
              <a:gd name="connsiteX28" fmla="*/ 810246 w 2764330"/>
              <a:gd name="connsiteY28" fmla="*/ 1599672 h 4317874"/>
              <a:gd name="connsiteX0" fmla="*/ 810246 w 2764330"/>
              <a:gd name="connsiteY0" fmla="*/ 1599672 h 4274184"/>
              <a:gd name="connsiteX1" fmla="*/ 969007 w 2764330"/>
              <a:gd name="connsiteY1" fmla="*/ 1489773 h 4274184"/>
              <a:gd name="connsiteX2" fmla="*/ 1201042 w 2764330"/>
              <a:gd name="connsiteY2" fmla="*/ 1477562 h 4274184"/>
              <a:gd name="connsiteX3" fmla="*/ 1457501 w 2764330"/>
              <a:gd name="connsiteY3" fmla="*/ 1550828 h 4274184"/>
              <a:gd name="connsiteX4" fmla="*/ 1701748 w 2764330"/>
              <a:gd name="connsiteY4" fmla="*/ 1856102 h 4274184"/>
              <a:gd name="connsiteX5" fmla="*/ 2007057 w 2764330"/>
              <a:gd name="connsiteY5" fmla="*/ 2210221 h 4274184"/>
              <a:gd name="connsiteX6" fmla="*/ 2373428 w 2764330"/>
              <a:gd name="connsiteY6" fmla="*/ 2686450 h 4274184"/>
              <a:gd name="connsiteX7" fmla="*/ 2715374 w 2764330"/>
              <a:gd name="connsiteY7" fmla="*/ 3284789 h 4274184"/>
              <a:gd name="connsiteX8" fmla="*/ 2752011 w 2764330"/>
              <a:gd name="connsiteY8" fmla="*/ 3944183 h 4274184"/>
              <a:gd name="connsiteX9" fmla="*/ 2617675 w 2764330"/>
              <a:gd name="connsiteY9" fmla="*/ 4225035 h 4274184"/>
              <a:gd name="connsiteX10" fmla="*/ 2422277 w 2764330"/>
              <a:gd name="connsiteY10" fmla="*/ 4225035 h 4274184"/>
              <a:gd name="connsiteX11" fmla="*/ 1187550 w 2764330"/>
              <a:gd name="connsiteY11" fmla="*/ 3733376 h 4274184"/>
              <a:gd name="connsiteX12" fmla="*/ 1017856 w 2764330"/>
              <a:gd name="connsiteY12" fmla="*/ 3126046 h 4274184"/>
              <a:gd name="connsiteX13" fmla="*/ 932370 w 2764330"/>
              <a:gd name="connsiteY13" fmla="*/ 2930670 h 4274184"/>
              <a:gd name="connsiteX14" fmla="*/ 883520 w 2764330"/>
              <a:gd name="connsiteY14" fmla="*/ 2723083 h 4274184"/>
              <a:gd name="connsiteX15" fmla="*/ 553787 w 2764330"/>
              <a:gd name="connsiteY15" fmla="*/ 2405597 h 4274184"/>
              <a:gd name="connsiteX16" fmla="*/ 443876 w 2764330"/>
              <a:gd name="connsiteY16" fmla="*/ 2344542 h 4274184"/>
              <a:gd name="connsiteX17" fmla="*/ 101930 w 2764330"/>
              <a:gd name="connsiteY17" fmla="*/ 1599672 h 4274184"/>
              <a:gd name="connsiteX18" fmla="*/ 4231 w 2764330"/>
              <a:gd name="connsiteY18" fmla="*/ 989122 h 4274184"/>
              <a:gd name="connsiteX19" fmla="*/ 211841 w 2764330"/>
              <a:gd name="connsiteY19" fmla="*/ 341939 h 4274184"/>
              <a:gd name="connsiteX20" fmla="*/ 553787 w 2764330"/>
              <a:gd name="connsiteY20" fmla="*/ 97719 h 4274184"/>
              <a:gd name="connsiteX21" fmla="*/ 920157 w 2764330"/>
              <a:gd name="connsiteY21" fmla="*/ 31 h 4274184"/>
              <a:gd name="connsiteX22" fmla="*/ 1127708 w 2764330"/>
              <a:gd name="connsiteY22" fmla="*/ 89594 h 4274184"/>
              <a:gd name="connsiteX23" fmla="*/ 1205007 w 2764330"/>
              <a:gd name="connsiteY23" fmla="*/ 280884 h 4274184"/>
              <a:gd name="connsiteX24" fmla="*/ 1257889 w 2764330"/>
              <a:gd name="connsiteY24" fmla="*/ 520996 h 4274184"/>
              <a:gd name="connsiteX25" fmla="*/ 1257960 w 2764330"/>
              <a:gd name="connsiteY25" fmla="*/ 765205 h 4274184"/>
              <a:gd name="connsiteX26" fmla="*/ 1115555 w 2764330"/>
              <a:gd name="connsiteY26" fmla="*/ 757113 h 4274184"/>
              <a:gd name="connsiteX27" fmla="*/ 761397 w 2764330"/>
              <a:gd name="connsiteY27" fmla="*/ 757113 h 4274184"/>
              <a:gd name="connsiteX28" fmla="*/ 651486 w 2764330"/>
              <a:gd name="connsiteY28" fmla="*/ 1001333 h 4274184"/>
              <a:gd name="connsiteX29" fmla="*/ 810246 w 2764330"/>
              <a:gd name="connsiteY29" fmla="*/ 1599672 h 4274184"/>
              <a:gd name="connsiteX0" fmla="*/ 810246 w 2764330"/>
              <a:gd name="connsiteY0" fmla="*/ 1599672 h 4250083"/>
              <a:gd name="connsiteX1" fmla="*/ 969007 w 2764330"/>
              <a:gd name="connsiteY1" fmla="*/ 1489773 h 4250083"/>
              <a:gd name="connsiteX2" fmla="*/ 1201042 w 2764330"/>
              <a:gd name="connsiteY2" fmla="*/ 1477562 h 4250083"/>
              <a:gd name="connsiteX3" fmla="*/ 1457501 w 2764330"/>
              <a:gd name="connsiteY3" fmla="*/ 1550828 h 4250083"/>
              <a:gd name="connsiteX4" fmla="*/ 1701748 w 2764330"/>
              <a:gd name="connsiteY4" fmla="*/ 1856102 h 4250083"/>
              <a:gd name="connsiteX5" fmla="*/ 2007057 w 2764330"/>
              <a:gd name="connsiteY5" fmla="*/ 2210221 h 4250083"/>
              <a:gd name="connsiteX6" fmla="*/ 2373428 w 2764330"/>
              <a:gd name="connsiteY6" fmla="*/ 2686450 h 4250083"/>
              <a:gd name="connsiteX7" fmla="*/ 2715374 w 2764330"/>
              <a:gd name="connsiteY7" fmla="*/ 3284789 h 4250083"/>
              <a:gd name="connsiteX8" fmla="*/ 2752011 w 2764330"/>
              <a:gd name="connsiteY8" fmla="*/ 3944183 h 4250083"/>
              <a:gd name="connsiteX9" fmla="*/ 2617675 w 2764330"/>
              <a:gd name="connsiteY9" fmla="*/ 4225035 h 4250083"/>
              <a:gd name="connsiteX10" fmla="*/ 2422277 w 2764330"/>
              <a:gd name="connsiteY10" fmla="*/ 4225035 h 4250083"/>
              <a:gd name="connsiteX11" fmla="*/ 1607998 w 2764330"/>
              <a:gd name="connsiteY11" fmla="*/ 4124490 h 4250083"/>
              <a:gd name="connsiteX12" fmla="*/ 1187550 w 2764330"/>
              <a:gd name="connsiteY12" fmla="*/ 3733376 h 4250083"/>
              <a:gd name="connsiteX13" fmla="*/ 1017856 w 2764330"/>
              <a:gd name="connsiteY13" fmla="*/ 3126046 h 4250083"/>
              <a:gd name="connsiteX14" fmla="*/ 932370 w 2764330"/>
              <a:gd name="connsiteY14" fmla="*/ 2930670 h 4250083"/>
              <a:gd name="connsiteX15" fmla="*/ 883520 w 2764330"/>
              <a:gd name="connsiteY15" fmla="*/ 2723083 h 4250083"/>
              <a:gd name="connsiteX16" fmla="*/ 553787 w 2764330"/>
              <a:gd name="connsiteY16" fmla="*/ 2405597 h 4250083"/>
              <a:gd name="connsiteX17" fmla="*/ 443876 w 2764330"/>
              <a:gd name="connsiteY17" fmla="*/ 2344542 h 4250083"/>
              <a:gd name="connsiteX18" fmla="*/ 101930 w 2764330"/>
              <a:gd name="connsiteY18" fmla="*/ 1599672 h 4250083"/>
              <a:gd name="connsiteX19" fmla="*/ 4231 w 2764330"/>
              <a:gd name="connsiteY19" fmla="*/ 989122 h 4250083"/>
              <a:gd name="connsiteX20" fmla="*/ 211841 w 2764330"/>
              <a:gd name="connsiteY20" fmla="*/ 341939 h 4250083"/>
              <a:gd name="connsiteX21" fmla="*/ 553787 w 2764330"/>
              <a:gd name="connsiteY21" fmla="*/ 97719 h 4250083"/>
              <a:gd name="connsiteX22" fmla="*/ 920157 w 2764330"/>
              <a:gd name="connsiteY22" fmla="*/ 31 h 4250083"/>
              <a:gd name="connsiteX23" fmla="*/ 1127708 w 2764330"/>
              <a:gd name="connsiteY23" fmla="*/ 89594 h 4250083"/>
              <a:gd name="connsiteX24" fmla="*/ 1205007 w 2764330"/>
              <a:gd name="connsiteY24" fmla="*/ 280884 h 4250083"/>
              <a:gd name="connsiteX25" fmla="*/ 1257889 w 2764330"/>
              <a:gd name="connsiteY25" fmla="*/ 520996 h 4250083"/>
              <a:gd name="connsiteX26" fmla="*/ 1257960 w 2764330"/>
              <a:gd name="connsiteY26" fmla="*/ 765205 h 4250083"/>
              <a:gd name="connsiteX27" fmla="*/ 1115555 w 2764330"/>
              <a:gd name="connsiteY27" fmla="*/ 757113 h 4250083"/>
              <a:gd name="connsiteX28" fmla="*/ 761397 w 2764330"/>
              <a:gd name="connsiteY28" fmla="*/ 757113 h 4250083"/>
              <a:gd name="connsiteX29" fmla="*/ 651486 w 2764330"/>
              <a:gd name="connsiteY29" fmla="*/ 1001333 h 4250083"/>
              <a:gd name="connsiteX30" fmla="*/ 810246 w 2764330"/>
              <a:gd name="connsiteY30" fmla="*/ 1599672 h 4250083"/>
              <a:gd name="connsiteX0" fmla="*/ 810246 w 2764330"/>
              <a:gd name="connsiteY0" fmla="*/ 1599672 h 4350975"/>
              <a:gd name="connsiteX1" fmla="*/ 969007 w 2764330"/>
              <a:gd name="connsiteY1" fmla="*/ 1489773 h 4350975"/>
              <a:gd name="connsiteX2" fmla="*/ 1201042 w 2764330"/>
              <a:gd name="connsiteY2" fmla="*/ 1477562 h 4350975"/>
              <a:gd name="connsiteX3" fmla="*/ 1457501 w 2764330"/>
              <a:gd name="connsiteY3" fmla="*/ 1550828 h 4350975"/>
              <a:gd name="connsiteX4" fmla="*/ 1701748 w 2764330"/>
              <a:gd name="connsiteY4" fmla="*/ 1856102 h 4350975"/>
              <a:gd name="connsiteX5" fmla="*/ 2007057 w 2764330"/>
              <a:gd name="connsiteY5" fmla="*/ 2210221 h 4350975"/>
              <a:gd name="connsiteX6" fmla="*/ 2373428 w 2764330"/>
              <a:gd name="connsiteY6" fmla="*/ 2686450 h 4350975"/>
              <a:gd name="connsiteX7" fmla="*/ 2715374 w 2764330"/>
              <a:gd name="connsiteY7" fmla="*/ 3284789 h 4350975"/>
              <a:gd name="connsiteX8" fmla="*/ 2752011 w 2764330"/>
              <a:gd name="connsiteY8" fmla="*/ 3944183 h 4350975"/>
              <a:gd name="connsiteX9" fmla="*/ 2617675 w 2764330"/>
              <a:gd name="connsiteY9" fmla="*/ 4225035 h 4350975"/>
              <a:gd name="connsiteX10" fmla="*/ 2422277 w 2764330"/>
              <a:gd name="connsiteY10" fmla="*/ 4225035 h 4350975"/>
              <a:gd name="connsiteX11" fmla="*/ 1940445 w 2764330"/>
              <a:gd name="connsiteY11" fmla="*/ 4349381 h 4350975"/>
              <a:gd name="connsiteX12" fmla="*/ 1607998 w 2764330"/>
              <a:gd name="connsiteY12" fmla="*/ 4124490 h 4350975"/>
              <a:gd name="connsiteX13" fmla="*/ 1187550 w 2764330"/>
              <a:gd name="connsiteY13" fmla="*/ 3733376 h 4350975"/>
              <a:gd name="connsiteX14" fmla="*/ 1017856 w 2764330"/>
              <a:gd name="connsiteY14" fmla="*/ 3126046 h 4350975"/>
              <a:gd name="connsiteX15" fmla="*/ 932370 w 2764330"/>
              <a:gd name="connsiteY15" fmla="*/ 2930670 h 4350975"/>
              <a:gd name="connsiteX16" fmla="*/ 883520 w 2764330"/>
              <a:gd name="connsiteY16" fmla="*/ 2723083 h 4350975"/>
              <a:gd name="connsiteX17" fmla="*/ 553787 w 2764330"/>
              <a:gd name="connsiteY17" fmla="*/ 2405597 h 4350975"/>
              <a:gd name="connsiteX18" fmla="*/ 443876 w 2764330"/>
              <a:gd name="connsiteY18" fmla="*/ 2344542 h 4350975"/>
              <a:gd name="connsiteX19" fmla="*/ 101930 w 2764330"/>
              <a:gd name="connsiteY19" fmla="*/ 1599672 h 4350975"/>
              <a:gd name="connsiteX20" fmla="*/ 4231 w 2764330"/>
              <a:gd name="connsiteY20" fmla="*/ 989122 h 4350975"/>
              <a:gd name="connsiteX21" fmla="*/ 211841 w 2764330"/>
              <a:gd name="connsiteY21" fmla="*/ 341939 h 4350975"/>
              <a:gd name="connsiteX22" fmla="*/ 553787 w 2764330"/>
              <a:gd name="connsiteY22" fmla="*/ 97719 h 4350975"/>
              <a:gd name="connsiteX23" fmla="*/ 920157 w 2764330"/>
              <a:gd name="connsiteY23" fmla="*/ 31 h 4350975"/>
              <a:gd name="connsiteX24" fmla="*/ 1127708 w 2764330"/>
              <a:gd name="connsiteY24" fmla="*/ 89594 h 4350975"/>
              <a:gd name="connsiteX25" fmla="*/ 1205007 w 2764330"/>
              <a:gd name="connsiteY25" fmla="*/ 280884 h 4350975"/>
              <a:gd name="connsiteX26" fmla="*/ 1257889 w 2764330"/>
              <a:gd name="connsiteY26" fmla="*/ 520996 h 4350975"/>
              <a:gd name="connsiteX27" fmla="*/ 1257960 w 2764330"/>
              <a:gd name="connsiteY27" fmla="*/ 765205 h 4350975"/>
              <a:gd name="connsiteX28" fmla="*/ 1115555 w 2764330"/>
              <a:gd name="connsiteY28" fmla="*/ 757113 h 4350975"/>
              <a:gd name="connsiteX29" fmla="*/ 761397 w 2764330"/>
              <a:gd name="connsiteY29" fmla="*/ 757113 h 4350975"/>
              <a:gd name="connsiteX30" fmla="*/ 651486 w 2764330"/>
              <a:gd name="connsiteY30" fmla="*/ 1001333 h 4350975"/>
              <a:gd name="connsiteX31" fmla="*/ 810246 w 2764330"/>
              <a:gd name="connsiteY31" fmla="*/ 1599672 h 4350975"/>
              <a:gd name="connsiteX0" fmla="*/ 810246 w 2764330"/>
              <a:gd name="connsiteY0" fmla="*/ 1599672 h 4349697"/>
              <a:gd name="connsiteX1" fmla="*/ 969007 w 2764330"/>
              <a:gd name="connsiteY1" fmla="*/ 1489773 h 4349697"/>
              <a:gd name="connsiteX2" fmla="*/ 1201042 w 2764330"/>
              <a:gd name="connsiteY2" fmla="*/ 1477562 h 4349697"/>
              <a:gd name="connsiteX3" fmla="*/ 1457501 w 2764330"/>
              <a:gd name="connsiteY3" fmla="*/ 1550828 h 4349697"/>
              <a:gd name="connsiteX4" fmla="*/ 1701748 w 2764330"/>
              <a:gd name="connsiteY4" fmla="*/ 1856102 h 4349697"/>
              <a:gd name="connsiteX5" fmla="*/ 2007057 w 2764330"/>
              <a:gd name="connsiteY5" fmla="*/ 2210221 h 4349697"/>
              <a:gd name="connsiteX6" fmla="*/ 2373428 w 2764330"/>
              <a:gd name="connsiteY6" fmla="*/ 2686450 h 4349697"/>
              <a:gd name="connsiteX7" fmla="*/ 2715374 w 2764330"/>
              <a:gd name="connsiteY7" fmla="*/ 3284789 h 4349697"/>
              <a:gd name="connsiteX8" fmla="*/ 2752011 w 2764330"/>
              <a:gd name="connsiteY8" fmla="*/ 3944183 h 4349697"/>
              <a:gd name="connsiteX9" fmla="*/ 2617675 w 2764330"/>
              <a:gd name="connsiteY9" fmla="*/ 4225035 h 4349697"/>
              <a:gd name="connsiteX10" fmla="*/ 2422277 w 2764330"/>
              <a:gd name="connsiteY10" fmla="*/ 4225035 h 4349697"/>
              <a:gd name="connsiteX11" fmla="*/ 1940445 w 2764330"/>
              <a:gd name="connsiteY11" fmla="*/ 4349381 h 4349697"/>
              <a:gd name="connsiteX12" fmla="*/ 1686221 w 2764330"/>
              <a:gd name="connsiteY12" fmla="*/ 4212491 h 4349697"/>
              <a:gd name="connsiteX13" fmla="*/ 1607998 w 2764330"/>
              <a:gd name="connsiteY13" fmla="*/ 4124490 h 4349697"/>
              <a:gd name="connsiteX14" fmla="*/ 1187550 w 2764330"/>
              <a:gd name="connsiteY14" fmla="*/ 3733376 h 4349697"/>
              <a:gd name="connsiteX15" fmla="*/ 1017856 w 2764330"/>
              <a:gd name="connsiteY15" fmla="*/ 3126046 h 4349697"/>
              <a:gd name="connsiteX16" fmla="*/ 932370 w 2764330"/>
              <a:gd name="connsiteY16" fmla="*/ 2930670 h 4349697"/>
              <a:gd name="connsiteX17" fmla="*/ 883520 w 2764330"/>
              <a:gd name="connsiteY17" fmla="*/ 2723083 h 4349697"/>
              <a:gd name="connsiteX18" fmla="*/ 553787 w 2764330"/>
              <a:gd name="connsiteY18" fmla="*/ 2405597 h 4349697"/>
              <a:gd name="connsiteX19" fmla="*/ 443876 w 2764330"/>
              <a:gd name="connsiteY19" fmla="*/ 2344542 h 4349697"/>
              <a:gd name="connsiteX20" fmla="*/ 101930 w 2764330"/>
              <a:gd name="connsiteY20" fmla="*/ 1599672 h 4349697"/>
              <a:gd name="connsiteX21" fmla="*/ 4231 w 2764330"/>
              <a:gd name="connsiteY21" fmla="*/ 989122 h 4349697"/>
              <a:gd name="connsiteX22" fmla="*/ 211841 w 2764330"/>
              <a:gd name="connsiteY22" fmla="*/ 341939 h 4349697"/>
              <a:gd name="connsiteX23" fmla="*/ 553787 w 2764330"/>
              <a:gd name="connsiteY23" fmla="*/ 97719 h 4349697"/>
              <a:gd name="connsiteX24" fmla="*/ 920157 w 2764330"/>
              <a:gd name="connsiteY24" fmla="*/ 31 h 4349697"/>
              <a:gd name="connsiteX25" fmla="*/ 1127708 w 2764330"/>
              <a:gd name="connsiteY25" fmla="*/ 89594 h 4349697"/>
              <a:gd name="connsiteX26" fmla="*/ 1205007 w 2764330"/>
              <a:gd name="connsiteY26" fmla="*/ 280884 h 4349697"/>
              <a:gd name="connsiteX27" fmla="*/ 1257889 w 2764330"/>
              <a:gd name="connsiteY27" fmla="*/ 520996 h 4349697"/>
              <a:gd name="connsiteX28" fmla="*/ 1257960 w 2764330"/>
              <a:gd name="connsiteY28" fmla="*/ 765205 h 4349697"/>
              <a:gd name="connsiteX29" fmla="*/ 1115555 w 2764330"/>
              <a:gd name="connsiteY29" fmla="*/ 757113 h 4349697"/>
              <a:gd name="connsiteX30" fmla="*/ 761397 w 2764330"/>
              <a:gd name="connsiteY30" fmla="*/ 757113 h 4349697"/>
              <a:gd name="connsiteX31" fmla="*/ 651486 w 2764330"/>
              <a:gd name="connsiteY31" fmla="*/ 1001333 h 4349697"/>
              <a:gd name="connsiteX32" fmla="*/ 810246 w 2764330"/>
              <a:gd name="connsiteY32" fmla="*/ 1599672 h 4349697"/>
              <a:gd name="connsiteX0" fmla="*/ 810246 w 2764330"/>
              <a:gd name="connsiteY0" fmla="*/ 1599672 h 4349697"/>
              <a:gd name="connsiteX1" fmla="*/ 969007 w 2764330"/>
              <a:gd name="connsiteY1" fmla="*/ 1489773 h 4349697"/>
              <a:gd name="connsiteX2" fmla="*/ 1201042 w 2764330"/>
              <a:gd name="connsiteY2" fmla="*/ 1477562 h 4349697"/>
              <a:gd name="connsiteX3" fmla="*/ 1457501 w 2764330"/>
              <a:gd name="connsiteY3" fmla="*/ 1550828 h 4349697"/>
              <a:gd name="connsiteX4" fmla="*/ 1701748 w 2764330"/>
              <a:gd name="connsiteY4" fmla="*/ 1856102 h 4349697"/>
              <a:gd name="connsiteX5" fmla="*/ 2007057 w 2764330"/>
              <a:gd name="connsiteY5" fmla="*/ 2210221 h 4349697"/>
              <a:gd name="connsiteX6" fmla="*/ 2373428 w 2764330"/>
              <a:gd name="connsiteY6" fmla="*/ 2686450 h 4349697"/>
              <a:gd name="connsiteX7" fmla="*/ 2715374 w 2764330"/>
              <a:gd name="connsiteY7" fmla="*/ 3284789 h 4349697"/>
              <a:gd name="connsiteX8" fmla="*/ 2752011 w 2764330"/>
              <a:gd name="connsiteY8" fmla="*/ 3944183 h 4349697"/>
              <a:gd name="connsiteX9" fmla="*/ 2617675 w 2764330"/>
              <a:gd name="connsiteY9" fmla="*/ 4225035 h 4349697"/>
              <a:gd name="connsiteX10" fmla="*/ 2422277 w 2764330"/>
              <a:gd name="connsiteY10" fmla="*/ 4225035 h 4349697"/>
              <a:gd name="connsiteX11" fmla="*/ 1940445 w 2764330"/>
              <a:gd name="connsiteY11" fmla="*/ 4349381 h 4349697"/>
              <a:gd name="connsiteX12" fmla="*/ 1686221 w 2764330"/>
              <a:gd name="connsiteY12" fmla="*/ 4212491 h 4349697"/>
              <a:gd name="connsiteX13" fmla="*/ 1559109 w 2764330"/>
              <a:gd name="connsiteY13" fmla="*/ 4134267 h 4349697"/>
              <a:gd name="connsiteX14" fmla="*/ 1187550 w 2764330"/>
              <a:gd name="connsiteY14" fmla="*/ 3733376 h 4349697"/>
              <a:gd name="connsiteX15" fmla="*/ 1017856 w 2764330"/>
              <a:gd name="connsiteY15" fmla="*/ 3126046 h 4349697"/>
              <a:gd name="connsiteX16" fmla="*/ 932370 w 2764330"/>
              <a:gd name="connsiteY16" fmla="*/ 2930670 h 4349697"/>
              <a:gd name="connsiteX17" fmla="*/ 883520 w 2764330"/>
              <a:gd name="connsiteY17" fmla="*/ 2723083 h 4349697"/>
              <a:gd name="connsiteX18" fmla="*/ 553787 w 2764330"/>
              <a:gd name="connsiteY18" fmla="*/ 2405597 h 4349697"/>
              <a:gd name="connsiteX19" fmla="*/ 443876 w 2764330"/>
              <a:gd name="connsiteY19" fmla="*/ 2344542 h 4349697"/>
              <a:gd name="connsiteX20" fmla="*/ 101930 w 2764330"/>
              <a:gd name="connsiteY20" fmla="*/ 1599672 h 4349697"/>
              <a:gd name="connsiteX21" fmla="*/ 4231 w 2764330"/>
              <a:gd name="connsiteY21" fmla="*/ 989122 h 4349697"/>
              <a:gd name="connsiteX22" fmla="*/ 211841 w 2764330"/>
              <a:gd name="connsiteY22" fmla="*/ 341939 h 4349697"/>
              <a:gd name="connsiteX23" fmla="*/ 553787 w 2764330"/>
              <a:gd name="connsiteY23" fmla="*/ 97719 h 4349697"/>
              <a:gd name="connsiteX24" fmla="*/ 920157 w 2764330"/>
              <a:gd name="connsiteY24" fmla="*/ 31 h 4349697"/>
              <a:gd name="connsiteX25" fmla="*/ 1127708 w 2764330"/>
              <a:gd name="connsiteY25" fmla="*/ 89594 h 4349697"/>
              <a:gd name="connsiteX26" fmla="*/ 1205007 w 2764330"/>
              <a:gd name="connsiteY26" fmla="*/ 280884 h 4349697"/>
              <a:gd name="connsiteX27" fmla="*/ 1257889 w 2764330"/>
              <a:gd name="connsiteY27" fmla="*/ 520996 h 4349697"/>
              <a:gd name="connsiteX28" fmla="*/ 1257960 w 2764330"/>
              <a:gd name="connsiteY28" fmla="*/ 765205 h 4349697"/>
              <a:gd name="connsiteX29" fmla="*/ 1115555 w 2764330"/>
              <a:gd name="connsiteY29" fmla="*/ 757113 h 4349697"/>
              <a:gd name="connsiteX30" fmla="*/ 761397 w 2764330"/>
              <a:gd name="connsiteY30" fmla="*/ 757113 h 4349697"/>
              <a:gd name="connsiteX31" fmla="*/ 651486 w 2764330"/>
              <a:gd name="connsiteY31" fmla="*/ 1001333 h 4349697"/>
              <a:gd name="connsiteX32" fmla="*/ 810246 w 2764330"/>
              <a:gd name="connsiteY32" fmla="*/ 1599672 h 4349697"/>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422277 w 2764330"/>
              <a:gd name="connsiteY10" fmla="*/ 4225035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1017856 w 2764330"/>
              <a:gd name="connsiteY16" fmla="*/ 3126046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1017856 w 2764330"/>
              <a:gd name="connsiteY16" fmla="*/ 3126046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932370 w 2764330"/>
              <a:gd name="connsiteY17" fmla="*/ 2930670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883520 w 2764330"/>
              <a:gd name="connsiteY18" fmla="*/ 2723083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775964 w 2764330"/>
              <a:gd name="connsiteY18" fmla="*/ 2742638 h 4376228"/>
              <a:gd name="connsiteX19" fmla="*/ 553787 w 2764330"/>
              <a:gd name="connsiteY19" fmla="*/ 240559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10246 w 2764330"/>
              <a:gd name="connsiteY0" fmla="*/ 1599672 h 4376228"/>
              <a:gd name="connsiteX1" fmla="*/ 969007 w 2764330"/>
              <a:gd name="connsiteY1" fmla="*/ 1489773 h 4376228"/>
              <a:gd name="connsiteX2" fmla="*/ 1201042 w 2764330"/>
              <a:gd name="connsiteY2" fmla="*/ 1477562 h 4376228"/>
              <a:gd name="connsiteX3" fmla="*/ 1457501 w 2764330"/>
              <a:gd name="connsiteY3" fmla="*/ 1550828 h 4376228"/>
              <a:gd name="connsiteX4" fmla="*/ 1701748 w 2764330"/>
              <a:gd name="connsiteY4" fmla="*/ 1856102 h 4376228"/>
              <a:gd name="connsiteX5" fmla="*/ 2007057 w 2764330"/>
              <a:gd name="connsiteY5" fmla="*/ 2210221 h 4376228"/>
              <a:gd name="connsiteX6" fmla="*/ 2373428 w 2764330"/>
              <a:gd name="connsiteY6" fmla="*/ 2686450 h 4376228"/>
              <a:gd name="connsiteX7" fmla="*/ 2715374 w 2764330"/>
              <a:gd name="connsiteY7" fmla="*/ 3284789 h 4376228"/>
              <a:gd name="connsiteX8" fmla="*/ 2752011 w 2764330"/>
              <a:gd name="connsiteY8" fmla="*/ 3944183 h 4376228"/>
              <a:gd name="connsiteX9" fmla="*/ 2617675 w 2764330"/>
              <a:gd name="connsiteY9" fmla="*/ 4225035 h 4376228"/>
              <a:gd name="connsiteX10" fmla="*/ 2510278 w 2764330"/>
              <a:gd name="connsiteY10" fmla="*/ 4313036 h 4376228"/>
              <a:gd name="connsiteX11" fmla="*/ 2253337 w 2764330"/>
              <a:gd name="connsiteY11" fmla="*/ 4368937 h 4376228"/>
              <a:gd name="connsiteX12" fmla="*/ 1940445 w 2764330"/>
              <a:gd name="connsiteY12" fmla="*/ 4349381 h 4376228"/>
              <a:gd name="connsiteX13" fmla="*/ 1686221 w 2764330"/>
              <a:gd name="connsiteY13" fmla="*/ 4212491 h 4376228"/>
              <a:gd name="connsiteX14" fmla="*/ 1559109 w 2764330"/>
              <a:gd name="connsiteY14" fmla="*/ 4134267 h 4376228"/>
              <a:gd name="connsiteX15" fmla="*/ 1187550 w 2764330"/>
              <a:gd name="connsiteY15" fmla="*/ 3733376 h 4376228"/>
              <a:gd name="connsiteX16" fmla="*/ 939633 w 2764330"/>
              <a:gd name="connsiteY16" fmla="*/ 3174935 h 4376228"/>
              <a:gd name="connsiteX17" fmla="*/ 873703 w 2764330"/>
              <a:gd name="connsiteY17" fmla="*/ 2911114 h 4376228"/>
              <a:gd name="connsiteX18" fmla="*/ 775964 w 2764330"/>
              <a:gd name="connsiteY18" fmla="*/ 2742638 h 4376228"/>
              <a:gd name="connsiteX19" fmla="*/ 563565 w 2764330"/>
              <a:gd name="connsiteY19" fmla="*/ 2454487 h 4376228"/>
              <a:gd name="connsiteX20" fmla="*/ 443876 w 2764330"/>
              <a:gd name="connsiteY20" fmla="*/ 2344542 h 4376228"/>
              <a:gd name="connsiteX21" fmla="*/ 101930 w 2764330"/>
              <a:gd name="connsiteY21" fmla="*/ 1599672 h 4376228"/>
              <a:gd name="connsiteX22" fmla="*/ 4231 w 2764330"/>
              <a:gd name="connsiteY22" fmla="*/ 989122 h 4376228"/>
              <a:gd name="connsiteX23" fmla="*/ 211841 w 2764330"/>
              <a:gd name="connsiteY23" fmla="*/ 341939 h 4376228"/>
              <a:gd name="connsiteX24" fmla="*/ 553787 w 2764330"/>
              <a:gd name="connsiteY24" fmla="*/ 97719 h 4376228"/>
              <a:gd name="connsiteX25" fmla="*/ 920157 w 2764330"/>
              <a:gd name="connsiteY25" fmla="*/ 31 h 4376228"/>
              <a:gd name="connsiteX26" fmla="*/ 1127708 w 2764330"/>
              <a:gd name="connsiteY26" fmla="*/ 89594 h 4376228"/>
              <a:gd name="connsiteX27" fmla="*/ 1205007 w 2764330"/>
              <a:gd name="connsiteY27" fmla="*/ 280884 h 4376228"/>
              <a:gd name="connsiteX28" fmla="*/ 1257889 w 2764330"/>
              <a:gd name="connsiteY28" fmla="*/ 520996 h 4376228"/>
              <a:gd name="connsiteX29" fmla="*/ 1257960 w 2764330"/>
              <a:gd name="connsiteY29" fmla="*/ 765205 h 4376228"/>
              <a:gd name="connsiteX30" fmla="*/ 1115555 w 2764330"/>
              <a:gd name="connsiteY30" fmla="*/ 757113 h 4376228"/>
              <a:gd name="connsiteX31" fmla="*/ 761397 w 2764330"/>
              <a:gd name="connsiteY31" fmla="*/ 757113 h 4376228"/>
              <a:gd name="connsiteX32" fmla="*/ 651486 w 2764330"/>
              <a:gd name="connsiteY32" fmla="*/ 1001333 h 4376228"/>
              <a:gd name="connsiteX33" fmla="*/ 810246 w 2764330"/>
              <a:gd name="connsiteY33" fmla="*/ 1599672 h 4376228"/>
              <a:gd name="connsiteX0" fmla="*/ 809484 w 2763568"/>
              <a:gd name="connsiteY0" fmla="*/ 1599672 h 4376228"/>
              <a:gd name="connsiteX1" fmla="*/ 968245 w 2763568"/>
              <a:gd name="connsiteY1" fmla="*/ 1489773 h 4376228"/>
              <a:gd name="connsiteX2" fmla="*/ 1200280 w 2763568"/>
              <a:gd name="connsiteY2" fmla="*/ 1477562 h 4376228"/>
              <a:gd name="connsiteX3" fmla="*/ 1456739 w 2763568"/>
              <a:gd name="connsiteY3" fmla="*/ 1550828 h 4376228"/>
              <a:gd name="connsiteX4" fmla="*/ 1700986 w 2763568"/>
              <a:gd name="connsiteY4" fmla="*/ 1856102 h 4376228"/>
              <a:gd name="connsiteX5" fmla="*/ 2006295 w 2763568"/>
              <a:gd name="connsiteY5" fmla="*/ 2210221 h 4376228"/>
              <a:gd name="connsiteX6" fmla="*/ 2372666 w 2763568"/>
              <a:gd name="connsiteY6" fmla="*/ 2686450 h 4376228"/>
              <a:gd name="connsiteX7" fmla="*/ 2714612 w 2763568"/>
              <a:gd name="connsiteY7" fmla="*/ 3284789 h 4376228"/>
              <a:gd name="connsiteX8" fmla="*/ 2751249 w 2763568"/>
              <a:gd name="connsiteY8" fmla="*/ 3944183 h 4376228"/>
              <a:gd name="connsiteX9" fmla="*/ 2616913 w 2763568"/>
              <a:gd name="connsiteY9" fmla="*/ 4225035 h 4376228"/>
              <a:gd name="connsiteX10" fmla="*/ 2509516 w 2763568"/>
              <a:gd name="connsiteY10" fmla="*/ 4313036 h 4376228"/>
              <a:gd name="connsiteX11" fmla="*/ 2252575 w 2763568"/>
              <a:gd name="connsiteY11" fmla="*/ 4368937 h 4376228"/>
              <a:gd name="connsiteX12" fmla="*/ 1939683 w 2763568"/>
              <a:gd name="connsiteY12" fmla="*/ 4349381 h 4376228"/>
              <a:gd name="connsiteX13" fmla="*/ 1685459 w 2763568"/>
              <a:gd name="connsiteY13" fmla="*/ 4212491 h 4376228"/>
              <a:gd name="connsiteX14" fmla="*/ 1558347 w 2763568"/>
              <a:gd name="connsiteY14" fmla="*/ 4134267 h 4376228"/>
              <a:gd name="connsiteX15" fmla="*/ 1186788 w 2763568"/>
              <a:gd name="connsiteY15" fmla="*/ 3733376 h 4376228"/>
              <a:gd name="connsiteX16" fmla="*/ 938871 w 2763568"/>
              <a:gd name="connsiteY16" fmla="*/ 3174935 h 4376228"/>
              <a:gd name="connsiteX17" fmla="*/ 872941 w 2763568"/>
              <a:gd name="connsiteY17" fmla="*/ 2911114 h 4376228"/>
              <a:gd name="connsiteX18" fmla="*/ 775202 w 2763568"/>
              <a:gd name="connsiteY18" fmla="*/ 2742638 h 4376228"/>
              <a:gd name="connsiteX19" fmla="*/ 562803 w 2763568"/>
              <a:gd name="connsiteY19" fmla="*/ 2454487 h 4376228"/>
              <a:gd name="connsiteX20" fmla="*/ 355114 w 2763568"/>
              <a:gd name="connsiteY20" fmla="*/ 2354320 h 4376228"/>
              <a:gd name="connsiteX21" fmla="*/ 101168 w 2763568"/>
              <a:gd name="connsiteY21" fmla="*/ 1599672 h 4376228"/>
              <a:gd name="connsiteX22" fmla="*/ 3469 w 2763568"/>
              <a:gd name="connsiteY22" fmla="*/ 989122 h 4376228"/>
              <a:gd name="connsiteX23" fmla="*/ 211079 w 2763568"/>
              <a:gd name="connsiteY23" fmla="*/ 341939 h 4376228"/>
              <a:gd name="connsiteX24" fmla="*/ 553025 w 2763568"/>
              <a:gd name="connsiteY24" fmla="*/ 97719 h 4376228"/>
              <a:gd name="connsiteX25" fmla="*/ 919395 w 2763568"/>
              <a:gd name="connsiteY25" fmla="*/ 31 h 4376228"/>
              <a:gd name="connsiteX26" fmla="*/ 1126946 w 2763568"/>
              <a:gd name="connsiteY26" fmla="*/ 89594 h 4376228"/>
              <a:gd name="connsiteX27" fmla="*/ 1204245 w 2763568"/>
              <a:gd name="connsiteY27" fmla="*/ 280884 h 4376228"/>
              <a:gd name="connsiteX28" fmla="*/ 1257127 w 2763568"/>
              <a:gd name="connsiteY28" fmla="*/ 520996 h 4376228"/>
              <a:gd name="connsiteX29" fmla="*/ 1257198 w 2763568"/>
              <a:gd name="connsiteY29" fmla="*/ 765205 h 4376228"/>
              <a:gd name="connsiteX30" fmla="*/ 1114793 w 2763568"/>
              <a:gd name="connsiteY30" fmla="*/ 757113 h 4376228"/>
              <a:gd name="connsiteX31" fmla="*/ 760635 w 2763568"/>
              <a:gd name="connsiteY31" fmla="*/ 757113 h 4376228"/>
              <a:gd name="connsiteX32" fmla="*/ 650724 w 2763568"/>
              <a:gd name="connsiteY32" fmla="*/ 1001333 h 4376228"/>
              <a:gd name="connsiteX33" fmla="*/ 809484 w 2763568"/>
              <a:gd name="connsiteY33" fmla="*/ 1599672 h 4376228"/>
              <a:gd name="connsiteX0" fmla="*/ 809484 w 2752344"/>
              <a:gd name="connsiteY0" fmla="*/ 1599672 h 4376228"/>
              <a:gd name="connsiteX1" fmla="*/ 968245 w 2752344"/>
              <a:gd name="connsiteY1" fmla="*/ 1489773 h 4376228"/>
              <a:gd name="connsiteX2" fmla="*/ 1200280 w 2752344"/>
              <a:gd name="connsiteY2" fmla="*/ 1477562 h 4376228"/>
              <a:gd name="connsiteX3" fmla="*/ 1456739 w 2752344"/>
              <a:gd name="connsiteY3" fmla="*/ 1550828 h 4376228"/>
              <a:gd name="connsiteX4" fmla="*/ 1700986 w 2752344"/>
              <a:gd name="connsiteY4" fmla="*/ 1856102 h 4376228"/>
              <a:gd name="connsiteX5" fmla="*/ 2006295 w 2752344"/>
              <a:gd name="connsiteY5" fmla="*/ 2210221 h 4376228"/>
              <a:gd name="connsiteX6" fmla="*/ 2372666 w 2752344"/>
              <a:gd name="connsiteY6" fmla="*/ 2686450 h 4376228"/>
              <a:gd name="connsiteX7" fmla="*/ 2538611 w 2752344"/>
              <a:gd name="connsiteY7" fmla="*/ 3323901 h 4376228"/>
              <a:gd name="connsiteX8" fmla="*/ 2751249 w 2752344"/>
              <a:gd name="connsiteY8" fmla="*/ 3944183 h 4376228"/>
              <a:gd name="connsiteX9" fmla="*/ 2616913 w 2752344"/>
              <a:gd name="connsiteY9" fmla="*/ 4225035 h 4376228"/>
              <a:gd name="connsiteX10" fmla="*/ 2509516 w 2752344"/>
              <a:gd name="connsiteY10" fmla="*/ 4313036 h 4376228"/>
              <a:gd name="connsiteX11" fmla="*/ 2252575 w 2752344"/>
              <a:gd name="connsiteY11" fmla="*/ 4368937 h 4376228"/>
              <a:gd name="connsiteX12" fmla="*/ 1939683 w 2752344"/>
              <a:gd name="connsiteY12" fmla="*/ 4349381 h 4376228"/>
              <a:gd name="connsiteX13" fmla="*/ 1685459 w 2752344"/>
              <a:gd name="connsiteY13" fmla="*/ 4212491 h 4376228"/>
              <a:gd name="connsiteX14" fmla="*/ 1558347 w 2752344"/>
              <a:gd name="connsiteY14" fmla="*/ 4134267 h 4376228"/>
              <a:gd name="connsiteX15" fmla="*/ 1186788 w 2752344"/>
              <a:gd name="connsiteY15" fmla="*/ 3733376 h 4376228"/>
              <a:gd name="connsiteX16" fmla="*/ 938871 w 2752344"/>
              <a:gd name="connsiteY16" fmla="*/ 3174935 h 4376228"/>
              <a:gd name="connsiteX17" fmla="*/ 872941 w 2752344"/>
              <a:gd name="connsiteY17" fmla="*/ 2911114 h 4376228"/>
              <a:gd name="connsiteX18" fmla="*/ 775202 w 2752344"/>
              <a:gd name="connsiteY18" fmla="*/ 2742638 h 4376228"/>
              <a:gd name="connsiteX19" fmla="*/ 562803 w 2752344"/>
              <a:gd name="connsiteY19" fmla="*/ 2454487 h 4376228"/>
              <a:gd name="connsiteX20" fmla="*/ 355114 w 2752344"/>
              <a:gd name="connsiteY20" fmla="*/ 2354320 h 4376228"/>
              <a:gd name="connsiteX21" fmla="*/ 101168 w 2752344"/>
              <a:gd name="connsiteY21" fmla="*/ 1599672 h 4376228"/>
              <a:gd name="connsiteX22" fmla="*/ 3469 w 2752344"/>
              <a:gd name="connsiteY22" fmla="*/ 989122 h 4376228"/>
              <a:gd name="connsiteX23" fmla="*/ 211079 w 2752344"/>
              <a:gd name="connsiteY23" fmla="*/ 341939 h 4376228"/>
              <a:gd name="connsiteX24" fmla="*/ 553025 w 2752344"/>
              <a:gd name="connsiteY24" fmla="*/ 97719 h 4376228"/>
              <a:gd name="connsiteX25" fmla="*/ 919395 w 2752344"/>
              <a:gd name="connsiteY25" fmla="*/ 31 h 4376228"/>
              <a:gd name="connsiteX26" fmla="*/ 1126946 w 2752344"/>
              <a:gd name="connsiteY26" fmla="*/ 89594 h 4376228"/>
              <a:gd name="connsiteX27" fmla="*/ 1204245 w 2752344"/>
              <a:gd name="connsiteY27" fmla="*/ 280884 h 4376228"/>
              <a:gd name="connsiteX28" fmla="*/ 1257127 w 2752344"/>
              <a:gd name="connsiteY28" fmla="*/ 520996 h 4376228"/>
              <a:gd name="connsiteX29" fmla="*/ 1257198 w 2752344"/>
              <a:gd name="connsiteY29" fmla="*/ 765205 h 4376228"/>
              <a:gd name="connsiteX30" fmla="*/ 1114793 w 2752344"/>
              <a:gd name="connsiteY30" fmla="*/ 757113 h 4376228"/>
              <a:gd name="connsiteX31" fmla="*/ 760635 w 2752344"/>
              <a:gd name="connsiteY31" fmla="*/ 757113 h 4376228"/>
              <a:gd name="connsiteX32" fmla="*/ 650724 w 2752344"/>
              <a:gd name="connsiteY32" fmla="*/ 1001333 h 4376228"/>
              <a:gd name="connsiteX33" fmla="*/ 809484 w 2752344"/>
              <a:gd name="connsiteY33" fmla="*/ 1599672 h 4376228"/>
              <a:gd name="connsiteX0" fmla="*/ 809484 w 2752344"/>
              <a:gd name="connsiteY0" fmla="*/ 1599672 h 4376228"/>
              <a:gd name="connsiteX1" fmla="*/ 968245 w 2752344"/>
              <a:gd name="connsiteY1" fmla="*/ 1489773 h 4376228"/>
              <a:gd name="connsiteX2" fmla="*/ 1200280 w 2752344"/>
              <a:gd name="connsiteY2" fmla="*/ 1477562 h 4376228"/>
              <a:gd name="connsiteX3" fmla="*/ 1456739 w 2752344"/>
              <a:gd name="connsiteY3" fmla="*/ 1550828 h 4376228"/>
              <a:gd name="connsiteX4" fmla="*/ 1700986 w 2752344"/>
              <a:gd name="connsiteY4" fmla="*/ 1856102 h 4376228"/>
              <a:gd name="connsiteX5" fmla="*/ 2006295 w 2752344"/>
              <a:gd name="connsiteY5" fmla="*/ 2210221 h 4376228"/>
              <a:gd name="connsiteX6" fmla="*/ 2333554 w 2752344"/>
              <a:gd name="connsiteY6" fmla="*/ 2706006 h 4376228"/>
              <a:gd name="connsiteX7" fmla="*/ 2538611 w 2752344"/>
              <a:gd name="connsiteY7" fmla="*/ 3323901 h 4376228"/>
              <a:gd name="connsiteX8" fmla="*/ 2751249 w 2752344"/>
              <a:gd name="connsiteY8" fmla="*/ 3944183 h 4376228"/>
              <a:gd name="connsiteX9" fmla="*/ 2616913 w 2752344"/>
              <a:gd name="connsiteY9" fmla="*/ 4225035 h 4376228"/>
              <a:gd name="connsiteX10" fmla="*/ 2509516 w 2752344"/>
              <a:gd name="connsiteY10" fmla="*/ 4313036 h 4376228"/>
              <a:gd name="connsiteX11" fmla="*/ 2252575 w 2752344"/>
              <a:gd name="connsiteY11" fmla="*/ 4368937 h 4376228"/>
              <a:gd name="connsiteX12" fmla="*/ 1939683 w 2752344"/>
              <a:gd name="connsiteY12" fmla="*/ 4349381 h 4376228"/>
              <a:gd name="connsiteX13" fmla="*/ 1685459 w 2752344"/>
              <a:gd name="connsiteY13" fmla="*/ 4212491 h 4376228"/>
              <a:gd name="connsiteX14" fmla="*/ 1558347 w 2752344"/>
              <a:gd name="connsiteY14" fmla="*/ 4134267 h 4376228"/>
              <a:gd name="connsiteX15" fmla="*/ 1186788 w 2752344"/>
              <a:gd name="connsiteY15" fmla="*/ 3733376 h 4376228"/>
              <a:gd name="connsiteX16" fmla="*/ 938871 w 2752344"/>
              <a:gd name="connsiteY16" fmla="*/ 3174935 h 4376228"/>
              <a:gd name="connsiteX17" fmla="*/ 872941 w 2752344"/>
              <a:gd name="connsiteY17" fmla="*/ 2911114 h 4376228"/>
              <a:gd name="connsiteX18" fmla="*/ 775202 w 2752344"/>
              <a:gd name="connsiteY18" fmla="*/ 2742638 h 4376228"/>
              <a:gd name="connsiteX19" fmla="*/ 562803 w 2752344"/>
              <a:gd name="connsiteY19" fmla="*/ 2454487 h 4376228"/>
              <a:gd name="connsiteX20" fmla="*/ 355114 w 2752344"/>
              <a:gd name="connsiteY20" fmla="*/ 2354320 h 4376228"/>
              <a:gd name="connsiteX21" fmla="*/ 101168 w 2752344"/>
              <a:gd name="connsiteY21" fmla="*/ 1599672 h 4376228"/>
              <a:gd name="connsiteX22" fmla="*/ 3469 w 2752344"/>
              <a:gd name="connsiteY22" fmla="*/ 989122 h 4376228"/>
              <a:gd name="connsiteX23" fmla="*/ 211079 w 2752344"/>
              <a:gd name="connsiteY23" fmla="*/ 341939 h 4376228"/>
              <a:gd name="connsiteX24" fmla="*/ 553025 w 2752344"/>
              <a:gd name="connsiteY24" fmla="*/ 97719 h 4376228"/>
              <a:gd name="connsiteX25" fmla="*/ 919395 w 2752344"/>
              <a:gd name="connsiteY25" fmla="*/ 31 h 4376228"/>
              <a:gd name="connsiteX26" fmla="*/ 1126946 w 2752344"/>
              <a:gd name="connsiteY26" fmla="*/ 89594 h 4376228"/>
              <a:gd name="connsiteX27" fmla="*/ 1204245 w 2752344"/>
              <a:gd name="connsiteY27" fmla="*/ 280884 h 4376228"/>
              <a:gd name="connsiteX28" fmla="*/ 1257127 w 2752344"/>
              <a:gd name="connsiteY28" fmla="*/ 520996 h 4376228"/>
              <a:gd name="connsiteX29" fmla="*/ 1257198 w 2752344"/>
              <a:gd name="connsiteY29" fmla="*/ 765205 h 4376228"/>
              <a:gd name="connsiteX30" fmla="*/ 1114793 w 2752344"/>
              <a:gd name="connsiteY30" fmla="*/ 757113 h 4376228"/>
              <a:gd name="connsiteX31" fmla="*/ 760635 w 2752344"/>
              <a:gd name="connsiteY31" fmla="*/ 757113 h 4376228"/>
              <a:gd name="connsiteX32" fmla="*/ 650724 w 2752344"/>
              <a:gd name="connsiteY32" fmla="*/ 1001333 h 4376228"/>
              <a:gd name="connsiteX33" fmla="*/ 809484 w 2752344"/>
              <a:gd name="connsiteY33" fmla="*/ 1599672 h 4376228"/>
              <a:gd name="connsiteX0" fmla="*/ 809484 w 2618807"/>
              <a:gd name="connsiteY0" fmla="*/ 1599672 h 4376228"/>
              <a:gd name="connsiteX1" fmla="*/ 968245 w 2618807"/>
              <a:gd name="connsiteY1" fmla="*/ 1489773 h 4376228"/>
              <a:gd name="connsiteX2" fmla="*/ 1200280 w 2618807"/>
              <a:gd name="connsiteY2" fmla="*/ 1477562 h 4376228"/>
              <a:gd name="connsiteX3" fmla="*/ 1456739 w 2618807"/>
              <a:gd name="connsiteY3" fmla="*/ 1550828 h 4376228"/>
              <a:gd name="connsiteX4" fmla="*/ 1700986 w 2618807"/>
              <a:gd name="connsiteY4" fmla="*/ 1856102 h 4376228"/>
              <a:gd name="connsiteX5" fmla="*/ 2006295 w 2618807"/>
              <a:gd name="connsiteY5" fmla="*/ 2210221 h 4376228"/>
              <a:gd name="connsiteX6" fmla="*/ 2333554 w 2618807"/>
              <a:gd name="connsiteY6" fmla="*/ 2706006 h 4376228"/>
              <a:gd name="connsiteX7" fmla="*/ 2538611 w 2618807"/>
              <a:gd name="connsiteY7" fmla="*/ 3323901 h 4376228"/>
              <a:gd name="connsiteX8" fmla="*/ 2575248 w 2618807"/>
              <a:gd name="connsiteY8" fmla="*/ 3914849 h 4376228"/>
              <a:gd name="connsiteX9" fmla="*/ 2616913 w 2618807"/>
              <a:gd name="connsiteY9" fmla="*/ 4225035 h 4376228"/>
              <a:gd name="connsiteX10" fmla="*/ 2509516 w 2618807"/>
              <a:gd name="connsiteY10" fmla="*/ 4313036 h 4376228"/>
              <a:gd name="connsiteX11" fmla="*/ 2252575 w 2618807"/>
              <a:gd name="connsiteY11" fmla="*/ 4368937 h 4376228"/>
              <a:gd name="connsiteX12" fmla="*/ 1939683 w 2618807"/>
              <a:gd name="connsiteY12" fmla="*/ 4349381 h 4376228"/>
              <a:gd name="connsiteX13" fmla="*/ 1685459 w 2618807"/>
              <a:gd name="connsiteY13" fmla="*/ 4212491 h 4376228"/>
              <a:gd name="connsiteX14" fmla="*/ 1558347 w 2618807"/>
              <a:gd name="connsiteY14" fmla="*/ 4134267 h 4376228"/>
              <a:gd name="connsiteX15" fmla="*/ 1186788 w 2618807"/>
              <a:gd name="connsiteY15" fmla="*/ 3733376 h 4376228"/>
              <a:gd name="connsiteX16" fmla="*/ 938871 w 2618807"/>
              <a:gd name="connsiteY16" fmla="*/ 3174935 h 4376228"/>
              <a:gd name="connsiteX17" fmla="*/ 872941 w 2618807"/>
              <a:gd name="connsiteY17" fmla="*/ 2911114 h 4376228"/>
              <a:gd name="connsiteX18" fmla="*/ 775202 w 2618807"/>
              <a:gd name="connsiteY18" fmla="*/ 2742638 h 4376228"/>
              <a:gd name="connsiteX19" fmla="*/ 562803 w 2618807"/>
              <a:gd name="connsiteY19" fmla="*/ 2454487 h 4376228"/>
              <a:gd name="connsiteX20" fmla="*/ 355114 w 2618807"/>
              <a:gd name="connsiteY20" fmla="*/ 2354320 h 4376228"/>
              <a:gd name="connsiteX21" fmla="*/ 101168 w 2618807"/>
              <a:gd name="connsiteY21" fmla="*/ 1599672 h 4376228"/>
              <a:gd name="connsiteX22" fmla="*/ 3469 w 2618807"/>
              <a:gd name="connsiteY22" fmla="*/ 989122 h 4376228"/>
              <a:gd name="connsiteX23" fmla="*/ 211079 w 2618807"/>
              <a:gd name="connsiteY23" fmla="*/ 341939 h 4376228"/>
              <a:gd name="connsiteX24" fmla="*/ 553025 w 2618807"/>
              <a:gd name="connsiteY24" fmla="*/ 97719 h 4376228"/>
              <a:gd name="connsiteX25" fmla="*/ 919395 w 2618807"/>
              <a:gd name="connsiteY25" fmla="*/ 31 h 4376228"/>
              <a:gd name="connsiteX26" fmla="*/ 1126946 w 2618807"/>
              <a:gd name="connsiteY26" fmla="*/ 89594 h 4376228"/>
              <a:gd name="connsiteX27" fmla="*/ 1204245 w 2618807"/>
              <a:gd name="connsiteY27" fmla="*/ 280884 h 4376228"/>
              <a:gd name="connsiteX28" fmla="*/ 1257127 w 2618807"/>
              <a:gd name="connsiteY28" fmla="*/ 520996 h 4376228"/>
              <a:gd name="connsiteX29" fmla="*/ 1257198 w 2618807"/>
              <a:gd name="connsiteY29" fmla="*/ 765205 h 4376228"/>
              <a:gd name="connsiteX30" fmla="*/ 1114793 w 2618807"/>
              <a:gd name="connsiteY30" fmla="*/ 757113 h 4376228"/>
              <a:gd name="connsiteX31" fmla="*/ 760635 w 2618807"/>
              <a:gd name="connsiteY31" fmla="*/ 757113 h 4376228"/>
              <a:gd name="connsiteX32" fmla="*/ 650724 w 2618807"/>
              <a:gd name="connsiteY32" fmla="*/ 1001333 h 4376228"/>
              <a:gd name="connsiteX33" fmla="*/ 809484 w 2618807"/>
              <a:gd name="connsiteY33" fmla="*/ 1599672 h 4376228"/>
              <a:gd name="connsiteX0" fmla="*/ 809484 w 2576575"/>
              <a:gd name="connsiteY0" fmla="*/ 1599672 h 4376228"/>
              <a:gd name="connsiteX1" fmla="*/ 968245 w 2576575"/>
              <a:gd name="connsiteY1" fmla="*/ 1489773 h 4376228"/>
              <a:gd name="connsiteX2" fmla="*/ 1200280 w 2576575"/>
              <a:gd name="connsiteY2" fmla="*/ 1477562 h 4376228"/>
              <a:gd name="connsiteX3" fmla="*/ 1456739 w 2576575"/>
              <a:gd name="connsiteY3" fmla="*/ 1550828 h 4376228"/>
              <a:gd name="connsiteX4" fmla="*/ 1700986 w 2576575"/>
              <a:gd name="connsiteY4" fmla="*/ 1856102 h 4376228"/>
              <a:gd name="connsiteX5" fmla="*/ 2006295 w 2576575"/>
              <a:gd name="connsiteY5" fmla="*/ 2210221 h 4376228"/>
              <a:gd name="connsiteX6" fmla="*/ 2333554 w 2576575"/>
              <a:gd name="connsiteY6" fmla="*/ 2706006 h 4376228"/>
              <a:gd name="connsiteX7" fmla="*/ 2538611 w 2576575"/>
              <a:gd name="connsiteY7" fmla="*/ 3323901 h 4376228"/>
              <a:gd name="connsiteX8" fmla="*/ 2575248 w 2576575"/>
              <a:gd name="connsiteY8" fmla="*/ 3914849 h 4376228"/>
              <a:gd name="connsiteX9" fmla="*/ 2519134 w 2576575"/>
              <a:gd name="connsiteY9" fmla="*/ 4166369 h 4376228"/>
              <a:gd name="connsiteX10" fmla="*/ 2509516 w 2576575"/>
              <a:gd name="connsiteY10" fmla="*/ 4313036 h 4376228"/>
              <a:gd name="connsiteX11" fmla="*/ 2252575 w 2576575"/>
              <a:gd name="connsiteY11" fmla="*/ 4368937 h 4376228"/>
              <a:gd name="connsiteX12" fmla="*/ 1939683 w 2576575"/>
              <a:gd name="connsiteY12" fmla="*/ 4349381 h 4376228"/>
              <a:gd name="connsiteX13" fmla="*/ 1685459 w 2576575"/>
              <a:gd name="connsiteY13" fmla="*/ 4212491 h 4376228"/>
              <a:gd name="connsiteX14" fmla="*/ 1558347 w 2576575"/>
              <a:gd name="connsiteY14" fmla="*/ 4134267 h 4376228"/>
              <a:gd name="connsiteX15" fmla="*/ 1186788 w 2576575"/>
              <a:gd name="connsiteY15" fmla="*/ 3733376 h 4376228"/>
              <a:gd name="connsiteX16" fmla="*/ 938871 w 2576575"/>
              <a:gd name="connsiteY16" fmla="*/ 3174935 h 4376228"/>
              <a:gd name="connsiteX17" fmla="*/ 872941 w 2576575"/>
              <a:gd name="connsiteY17" fmla="*/ 2911114 h 4376228"/>
              <a:gd name="connsiteX18" fmla="*/ 775202 w 2576575"/>
              <a:gd name="connsiteY18" fmla="*/ 2742638 h 4376228"/>
              <a:gd name="connsiteX19" fmla="*/ 562803 w 2576575"/>
              <a:gd name="connsiteY19" fmla="*/ 2454487 h 4376228"/>
              <a:gd name="connsiteX20" fmla="*/ 355114 w 2576575"/>
              <a:gd name="connsiteY20" fmla="*/ 2354320 h 4376228"/>
              <a:gd name="connsiteX21" fmla="*/ 101168 w 2576575"/>
              <a:gd name="connsiteY21" fmla="*/ 1599672 h 4376228"/>
              <a:gd name="connsiteX22" fmla="*/ 3469 w 2576575"/>
              <a:gd name="connsiteY22" fmla="*/ 989122 h 4376228"/>
              <a:gd name="connsiteX23" fmla="*/ 211079 w 2576575"/>
              <a:gd name="connsiteY23" fmla="*/ 341939 h 4376228"/>
              <a:gd name="connsiteX24" fmla="*/ 553025 w 2576575"/>
              <a:gd name="connsiteY24" fmla="*/ 97719 h 4376228"/>
              <a:gd name="connsiteX25" fmla="*/ 919395 w 2576575"/>
              <a:gd name="connsiteY25" fmla="*/ 31 h 4376228"/>
              <a:gd name="connsiteX26" fmla="*/ 1126946 w 2576575"/>
              <a:gd name="connsiteY26" fmla="*/ 89594 h 4376228"/>
              <a:gd name="connsiteX27" fmla="*/ 1204245 w 2576575"/>
              <a:gd name="connsiteY27" fmla="*/ 280884 h 4376228"/>
              <a:gd name="connsiteX28" fmla="*/ 1257127 w 2576575"/>
              <a:gd name="connsiteY28" fmla="*/ 520996 h 4376228"/>
              <a:gd name="connsiteX29" fmla="*/ 1257198 w 2576575"/>
              <a:gd name="connsiteY29" fmla="*/ 765205 h 4376228"/>
              <a:gd name="connsiteX30" fmla="*/ 1114793 w 2576575"/>
              <a:gd name="connsiteY30" fmla="*/ 757113 h 4376228"/>
              <a:gd name="connsiteX31" fmla="*/ 760635 w 2576575"/>
              <a:gd name="connsiteY31" fmla="*/ 757113 h 4376228"/>
              <a:gd name="connsiteX32" fmla="*/ 650724 w 2576575"/>
              <a:gd name="connsiteY32" fmla="*/ 1001333 h 4376228"/>
              <a:gd name="connsiteX33" fmla="*/ 809484 w 2576575"/>
              <a:gd name="connsiteY33" fmla="*/ 1599672 h 4376228"/>
              <a:gd name="connsiteX0" fmla="*/ 809484 w 2576575"/>
              <a:gd name="connsiteY0" fmla="*/ 1599672 h 4373515"/>
              <a:gd name="connsiteX1" fmla="*/ 968245 w 2576575"/>
              <a:gd name="connsiteY1" fmla="*/ 1489773 h 4373515"/>
              <a:gd name="connsiteX2" fmla="*/ 1200280 w 2576575"/>
              <a:gd name="connsiteY2" fmla="*/ 1477562 h 4373515"/>
              <a:gd name="connsiteX3" fmla="*/ 1456739 w 2576575"/>
              <a:gd name="connsiteY3" fmla="*/ 1550828 h 4373515"/>
              <a:gd name="connsiteX4" fmla="*/ 1700986 w 2576575"/>
              <a:gd name="connsiteY4" fmla="*/ 1856102 h 4373515"/>
              <a:gd name="connsiteX5" fmla="*/ 2006295 w 2576575"/>
              <a:gd name="connsiteY5" fmla="*/ 2210221 h 4373515"/>
              <a:gd name="connsiteX6" fmla="*/ 2333554 w 2576575"/>
              <a:gd name="connsiteY6" fmla="*/ 2706006 h 4373515"/>
              <a:gd name="connsiteX7" fmla="*/ 2538611 w 2576575"/>
              <a:gd name="connsiteY7" fmla="*/ 3323901 h 4373515"/>
              <a:gd name="connsiteX8" fmla="*/ 2575248 w 2576575"/>
              <a:gd name="connsiteY8" fmla="*/ 3914849 h 4373515"/>
              <a:gd name="connsiteX9" fmla="*/ 2519134 w 2576575"/>
              <a:gd name="connsiteY9" fmla="*/ 4166369 h 4373515"/>
              <a:gd name="connsiteX10" fmla="*/ 2431293 w 2576575"/>
              <a:gd name="connsiteY10" fmla="*/ 4264147 h 4373515"/>
              <a:gd name="connsiteX11" fmla="*/ 2252575 w 2576575"/>
              <a:gd name="connsiteY11" fmla="*/ 4368937 h 4373515"/>
              <a:gd name="connsiteX12" fmla="*/ 1939683 w 2576575"/>
              <a:gd name="connsiteY12" fmla="*/ 4349381 h 4373515"/>
              <a:gd name="connsiteX13" fmla="*/ 1685459 w 2576575"/>
              <a:gd name="connsiteY13" fmla="*/ 4212491 h 4373515"/>
              <a:gd name="connsiteX14" fmla="*/ 1558347 w 2576575"/>
              <a:gd name="connsiteY14" fmla="*/ 4134267 h 4373515"/>
              <a:gd name="connsiteX15" fmla="*/ 1186788 w 2576575"/>
              <a:gd name="connsiteY15" fmla="*/ 3733376 h 4373515"/>
              <a:gd name="connsiteX16" fmla="*/ 938871 w 2576575"/>
              <a:gd name="connsiteY16" fmla="*/ 3174935 h 4373515"/>
              <a:gd name="connsiteX17" fmla="*/ 872941 w 2576575"/>
              <a:gd name="connsiteY17" fmla="*/ 2911114 h 4373515"/>
              <a:gd name="connsiteX18" fmla="*/ 775202 w 2576575"/>
              <a:gd name="connsiteY18" fmla="*/ 2742638 h 4373515"/>
              <a:gd name="connsiteX19" fmla="*/ 562803 w 2576575"/>
              <a:gd name="connsiteY19" fmla="*/ 2454487 h 4373515"/>
              <a:gd name="connsiteX20" fmla="*/ 355114 w 2576575"/>
              <a:gd name="connsiteY20" fmla="*/ 2354320 h 4373515"/>
              <a:gd name="connsiteX21" fmla="*/ 101168 w 2576575"/>
              <a:gd name="connsiteY21" fmla="*/ 1599672 h 4373515"/>
              <a:gd name="connsiteX22" fmla="*/ 3469 w 2576575"/>
              <a:gd name="connsiteY22" fmla="*/ 989122 h 4373515"/>
              <a:gd name="connsiteX23" fmla="*/ 211079 w 2576575"/>
              <a:gd name="connsiteY23" fmla="*/ 341939 h 4373515"/>
              <a:gd name="connsiteX24" fmla="*/ 553025 w 2576575"/>
              <a:gd name="connsiteY24" fmla="*/ 97719 h 4373515"/>
              <a:gd name="connsiteX25" fmla="*/ 919395 w 2576575"/>
              <a:gd name="connsiteY25" fmla="*/ 31 h 4373515"/>
              <a:gd name="connsiteX26" fmla="*/ 1126946 w 2576575"/>
              <a:gd name="connsiteY26" fmla="*/ 89594 h 4373515"/>
              <a:gd name="connsiteX27" fmla="*/ 1204245 w 2576575"/>
              <a:gd name="connsiteY27" fmla="*/ 280884 h 4373515"/>
              <a:gd name="connsiteX28" fmla="*/ 1257127 w 2576575"/>
              <a:gd name="connsiteY28" fmla="*/ 520996 h 4373515"/>
              <a:gd name="connsiteX29" fmla="*/ 1257198 w 2576575"/>
              <a:gd name="connsiteY29" fmla="*/ 765205 h 4373515"/>
              <a:gd name="connsiteX30" fmla="*/ 1114793 w 2576575"/>
              <a:gd name="connsiteY30" fmla="*/ 757113 h 4373515"/>
              <a:gd name="connsiteX31" fmla="*/ 760635 w 2576575"/>
              <a:gd name="connsiteY31" fmla="*/ 757113 h 4373515"/>
              <a:gd name="connsiteX32" fmla="*/ 650724 w 2576575"/>
              <a:gd name="connsiteY32" fmla="*/ 1001333 h 4373515"/>
              <a:gd name="connsiteX33" fmla="*/ 809484 w 2576575"/>
              <a:gd name="connsiteY33" fmla="*/ 1599672 h 4373515"/>
              <a:gd name="connsiteX0" fmla="*/ 809484 w 2614585"/>
              <a:gd name="connsiteY0" fmla="*/ 1599672 h 4373515"/>
              <a:gd name="connsiteX1" fmla="*/ 968245 w 2614585"/>
              <a:gd name="connsiteY1" fmla="*/ 1489773 h 4373515"/>
              <a:gd name="connsiteX2" fmla="*/ 1200280 w 2614585"/>
              <a:gd name="connsiteY2" fmla="*/ 1477562 h 4373515"/>
              <a:gd name="connsiteX3" fmla="*/ 1456739 w 2614585"/>
              <a:gd name="connsiteY3" fmla="*/ 1550828 h 4373515"/>
              <a:gd name="connsiteX4" fmla="*/ 1700986 w 2614585"/>
              <a:gd name="connsiteY4" fmla="*/ 1856102 h 4373515"/>
              <a:gd name="connsiteX5" fmla="*/ 2006295 w 2614585"/>
              <a:gd name="connsiteY5" fmla="*/ 2210221 h 4373515"/>
              <a:gd name="connsiteX6" fmla="*/ 2333554 w 2614585"/>
              <a:gd name="connsiteY6" fmla="*/ 2706006 h 4373515"/>
              <a:gd name="connsiteX7" fmla="*/ 2538611 w 2614585"/>
              <a:gd name="connsiteY7" fmla="*/ 3323901 h 4373515"/>
              <a:gd name="connsiteX8" fmla="*/ 2614360 w 2614585"/>
              <a:gd name="connsiteY8" fmla="*/ 3895293 h 4373515"/>
              <a:gd name="connsiteX9" fmla="*/ 2519134 w 2614585"/>
              <a:gd name="connsiteY9" fmla="*/ 4166369 h 4373515"/>
              <a:gd name="connsiteX10" fmla="*/ 2431293 w 2614585"/>
              <a:gd name="connsiteY10" fmla="*/ 4264147 h 4373515"/>
              <a:gd name="connsiteX11" fmla="*/ 2252575 w 2614585"/>
              <a:gd name="connsiteY11" fmla="*/ 4368937 h 4373515"/>
              <a:gd name="connsiteX12" fmla="*/ 1939683 w 2614585"/>
              <a:gd name="connsiteY12" fmla="*/ 4349381 h 4373515"/>
              <a:gd name="connsiteX13" fmla="*/ 1685459 w 2614585"/>
              <a:gd name="connsiteY13" fmla="*/ 4212491 h 4373515"/>
              <a:gd name="connsiteX14" fmla="*/ 1558347 w 2614585"/>
              <a:gd name="connsiteY14" fmla="*/ 4134267 h 4373515"/>
              <a:gd name="connsiteX15" fmla="*/ 1186788 w 2614585"/>
              <a:gd name="connsiteY15" fmla="*/ 3733376 h 4373515"/>
              <a:gd name="connsiteX16" fmla="*/ 938871 w 2614585"/>
              <a:gd name="connsiteY16" fmla="*/ 3174935 h 4373515"/>
              <a:gd name="connsiteX17" fmla="*/ 872941 w 2614585"/>
              <a:gd name="connsiteY17" fmla="*/ 2911114 h 4373515"/>
              <a:gd name="connsiteX18" fmla="*/ 775202 w 2614585"/>
              <a:gd name="connsiteY18" fmla="*/ 2742638 h 4373515"/>
              <a:gd name="connsiteX19" fmla="*/ 562803 w 2614585"/>
              <a:gd name="connsiteY19" fmla="*/ 2454487 h 4373515"/>
              <a:gd name="connsiteX20" fmla="*/ 355114 w 2614585"/>
              <a:gd name="connsiteY20" fmla="*/ 2354320 h 4373515"/>
              <a:gd name="connsiteX21" fmla="*/ 101168 w 2614585"/>
              <a:gd name="connsiteY21" fmla="*/ 1599672 h 4373515"/>
              <a:gd name="connsiteX22" fmla="*/ 3469 w 2614585"/>
              <a:gd name="connsiteY22" fmla="*/ 989122 h 4373515"/>
              <a:gd name="connsiteX23" fmla="*/ 211079 w 2614585"/>
              <a:gd name="connsiteY23" fmla="*/ 341939 h 4373515"/>
              <a:gd name="connsiteX24" fmla="*/ 553025 w 2614585"/>
              <a:gd name="connsiteY24" fmla="*/ 97719 h 4373515"/>
              <a:gd name="connsiteX25" fmla="*/ 919395 w 2614585"/>
              <a:gd name="connsiteY25" fmla="*/ 31 h 4373515"/>
              <a:gd name="connsiteX26" fmla="*/ 1126946 w 2614585"/>
              <a:gd name="connsiteY26" fmla="*/ 89594 h 4373515"/>
              <a:gd name="connsiteX27" fmla="*/ 1204245 w 2614585"/>
              <a:gd name="connsiteY27" fmla="*/ 280884 h 4373515"/>
              <a:gd name="connsiteX28" fmla="*/ 1257127 w 2614585"/>
              <a:gd name="connsiteY28" fmla="*/ 520996 h 4373515"/>
              <a:gd name="connsiteX29" fmla="*/ 1257198 w 2614585"/>
              <a:gd name="connsiteY29" fmla="*/ 765205 h 4373515"/>
              <a:gd name="connsiteX30" fmla="*/ 1114793 w 2614585"/>
              <a:gd name="connsiteY30" fmla="*/ 757113 h 4373515"/>
              <a:gd name="connsiteX31" fmla="*/ 760635 w 2614585"/>
              <a:gd name="connsiteY31" fmla="*/ 757113 h 4373515"/>
              <a:gd name="connsiteX32" fmla="*/ 650724 w 2614585"/>
              <a:gd name="connsiteY32" fmla="*/ 1001333 h 4373515"/>
              <a:gd name="connsiteX33" fmla="*/ 809484 w 2614585"/>
              <a:gd name="connsiteY33" fmla="*/ 1599672 h 4373515"/>
              <a:gd name="connsiteX0" fmla="*/ 809484 w 2614585"/>
              <a:gd name="connsiteY0" fmla="*/ 1599672 h 4372207"/>
              <a:gd name="connsiteX1" fmla="*/ 968245 w 2614585"/>
              <a:gd name="connsiteY1" fmla="*/ 1489773 h 4372207"/>
              <a:gd name="connsiteX2" fmla="*/ 1200280 w 2614585"/>
              <a:gd name="connsiteY2" fmla="*/ 1477562 h 4372207"/>
              <a:gd name="connsiteX3" fmla="*/ 1456739 w 2614585"/>
              <a:gd name="connsiteY3" fmla="*/ 1550828 h 4372207"/>
              <a:gd name="connsiteX4" fmla="*/ 1700986 w 2614585"/>
              <a:gd name="connsiteY4" fmla="*/ 1856102 h 4372207"/>
              <a:gd name="connsiteX5" fmla="*/ 2006295 w 2614585"/>
              <a:gd name="connsiteY5" fmla="*/ 2210221 h 4372207"/>
              <a:gd name="connsiteX6" fmla="*/ 2333554 w 2614585"/>
              <a:gd name="connsiteY6" fmla="*/ 2706006 h 4372207"/>
              <a:gd name="connsiteX7" fmla="*/ 2538611 w 2614585"/>
              <a:gd name="connsiteY7" fmla="*/ 3323901 h 4372207"/>
              <a:gd name="connsiteX8" fmla="*/ 2614360 w 2614585"/>
              <a:gd name="connsiteY8" fmla="*/ 3895293 h 4372207"/>
              <a:gd name="connsiteX9" fmla="*/ 2519134 w 2614585"/>
              <a:gd name="connsiteY9" fmla="*/ 4166369 h 4372207"/>
              <a:gd name="connsiteX10" fmla="*/ 2489960 w 2614585"/>
              <a:gd name="connsiteY10" fmla="*/ 4283702 h 4372207"/>
              <a:gd name="connsiteX11" fmla="*/ 2252575 w 2614585"/>
              <a:gd name="connsiteY11" fmla="*/ 4368937 h 4372207"/>
              <a:gd name="connsiteX12" fmla="*/ 1939683 w 2614585"/>
              <a:gd name="connsiteY12" fmla="*/ 4349381 h 4372207"/>
              <a:gd name="connsiteX13" fmla="*/ 1685459 w 2614585"/>
              <a:gd name="connsiteY13" fmla="*/ 4212491 h 4372207"/>
              <a:gd name="connsiteX14" fmla="*/ 1558347 w 2614585"/>
              <a:gd name="connsiteY14" fmla="*/ 4134267 h 4372207"/>
              <a:gd name="connsiteX15" fmla="*/ 1186788 w 2614585"/>
              <a:gd name="connsiteY15" fmla="*/ 3733376 h 4372207"/>
              <a:gd name="connsiteX16" fmla="*/ 938871 w 2614585"/>
              <a:gd name="connsiteY16" fmla="*/ 3174935 h 4372207"/>
              <a:gd name="connsiteX17" fmla="*/ 872941 w 2614585"/>
              <a:gd name="connsiteY17" fmla="*/ 2911114 h 4372207"/>
              <a:gd name="connsiteX18" fmla="*/ 775202 w 2614585"/>
              <a:gd name="connsiteY18" fmla="*/ 2742638 h 4372207"/>
              <a:gd name="connsiteX19" fmla="*/ 562803 w 2614585"/>
              <a:gd name="connsiteY19" fmla="*/ 2454487 h 4372207"/>
              <a:gd name="connsiteX20" fmla="*/ 355114 w 2614585"/>
              <a:gd name="connsiteY20" fmla="*/ 2354320 h 4372207"/>
              <a:gd name="connsiteX21" fmla="*/ 101168 w 2614585"/>
              <a:gd name="connsiteY21" fmla="*/ 1599672 h 4372207"/>
              <a:gd name="connsiteX22" fmla="*/ 3469 w 2614585"/>
              <a:gd name="connsiteY22" fmla="*/ 989122 h 4372207"/>
              <a:gd name="connsiteX23" fmla="*/ 211079 w 2614585"/>
              <a:gd name="connsiteY23" fmla="*/ 341939 h 4372207"/>
              <a:gd name="connsiteX24" fmla="*/ 553025 w 2614585"/>
              <a:gd name="connsiteY24" fmla="*/ 97719 h 4372207"/>
              <a:gd name="connsiteX25" fmla="*/ 919395 w 2614585"/>
              <a:gd name="connsiteY25" fmla="*/ 31 h 4372207"/>
              <a:gd name="connsiteX26" fmla="*/ 1126946 w 2614585"/>
              <a:gd name="connsiteY26" fmla="*/ 89594 h 4372207"/>
              <a:gd name="connsiteX27" fmla="*/ 1204245 w 2614585"/>
              <a:gd name="connsiteY27" fmla="*/ 280884 h 4372207"/>
              <a:gd name="connsiteX28" fmla="*/ 1257127 w 2614585"/>
              <a:gd name="connsiteY28" fmla="*/ 520996 h 4372207"/>
              <a:gd name="connsiteX29" fmla="*/ 1257198 w 2614585"/>
              <a:gd name="connsiteY29" fmla="*/ 765205 h 4372207"/>
              <a:gd name="connsiteX30" fmla="*/ 1114793 w 2614585"/>
              <a:gd name="connsiteY30" fmla="*/ 757113 h 4372207"/>
              <a:gd name="connsiteX31" fmla="*/ 760635 w 2614585"/>
              <a:gd name="connsiteY31" fmla="*/ 757113 h 4372207"/>
              <a:gd name="connsiteX32" fmla="*/ 650724 w 2614585"/>
              <a:gd name="connsiteY32" fmla="*/ 1001333 h 4372207"/>
              <a:gd name="connsiteX33" fmla="*/ 809484 w 2614585"/>
              <a:gd name="connsiteY33" fmla="*/ 1599672 h 4372207"/>
              <a:gd name="connsiteX0" fmla="*/ 809484 w 2614885"/>
              <a:gd name="connsiteY0" fmla="*/ 1599672 h 4372207"/>
              <a:gd name="connsiteX1" fmla="*/ 968245 w 2614885"/>
              <a:gd name="connsiteY1" fmla="*/ 1489773 h 4372207"/>
              <a:gd name="connsiteX2" fmla="*/ 1200280 w 2614885"/>
              <a:gd name="connsiteY2" fmla="*/ 1477562 h 4372207"/>
              <a:gd name="connsiteX3" fmla="*/ 1456739 w 2614885"/>
              <a:gd name="connsiteY3" fmla="*/ 1550828 h 4372207"/>
              <a:gd name="connsiteX4" fmla="*/ 1700986 w 2614885"/>
              <a:gd name="connsiteY4" fmla="*/ 1856102 h 4372207"/>
              <a:gd name="connsiteX5" fmla="*/ 2006295 w 2614885"/>
              <a:gd name="connsiteY5" fmla="*/ 2210221 h 4372207"/>
              <a:gd name="connsiteX6" fmla="*/ 2333554 w 2614885"/>
              <a:gd name="connsiteY6" fmla="*/ 2706006 h 4372207"/>
              <a:gd name="connsiteX7" fmla="*/ 2538611 w 2614885"/>
              <a:gd name="connsiteY7" fmla="*/ 3323901 h 4372207"/>
              <a:gd name="connsiteX8" fmla="*/ 2614360 w 2614885"/>
              <a:gd name="connsiteY8" fmla="*/ 3895293 h 4372207"/>
              <a:gd name="connsiteX9" fmla="*/ 2568023 w 2614885"/>
              <a:gd name="connsiteY9" fmla="*/ 4185925 h 4372207"/>
              <a:gd name="connsiteX10" fmla="*/ 2489960 w 2614885"/>
              <a:gd name="connsiteY10" fmla="*/ 4283702 h 4372207"/>
              <a:gd name="connsiteX11" fmla="*/ 2252575 w 2614885"/>
              <a:gd name="connsiteY11" fmla="*/ 4368937 h 4372207"/>
              <a:gd name="connsiteX12" fmla="*/ 1939683 w 2614885"/>
              <a:gd name="connsiteY12" fmla="*/ 4349381 h 4372207"/>
              <a:gd name="connsiteX13" fmla="*/ 1685459 w 2614885"/>
              <a:gd name="connsiteY13" fmla="*/ 4212491 h 4372207"/>
              <a:gd name="connsiteX14" fmla="*/ 1558347 w 2614885"/>
              <a:gd name="connsiteY14" fmla="*/ 4134267 h 4372207"/>
              <a:gd name="connsiteX15" fmla="*/ 1186788 w 2614885"/>
              <a:gd name="connsiteY15" fmla="*/ 3733376 h 4372207"/>
              <a:gd name="connsiteX16" fmla="*/ 938871 w 2614885"/>
              <a:gd name="connsiteY16" fmla="*/ 3174935 h 4372207"/>
              <a:gd name="connsiteX17" fmla="*/ 872941 w 2614885"/>
              <a:gd name="connsiteY17" fmla="*/ 2911114 h 4372207"/>
              <a:gd name="connsiteX18" fmla="*/ 775202 w 2614885"/>
              <a:gd name="connsiteY18" fmla="*/ 2742638 h 4372207"/>
              <a:gd name="connsiteX19" fmla="*/ 562803 w 2614885"/>
              <a:gd name="connsiteY19" fmla="*/ 2454487 h 4372207"/>
              <a:gd name="connsiteX20" fmla="*/ 355114 w 2614885"/>
              <a:gd name="connsiteY20" fmla="*/ 2354320 h 4372207"/>
              <a:gd name="connsiteX21" fmla="*/ 101168 w 2614885"/>
              <a:gd name="connsiteY21" fmla="*/ 1599672 h 4372207"/>
              <a:gd name="connsiteX22" fmla="*/ 3469 w 2614885"/>
              <a:gd name="connsiteY22" fmla="*/ 989122 h 4372207"/>
              <a:gd name="connsiteX23" fmla="*/ 211079 w 2614885"/>
              <a:gd name="connsiteY23" fmla="*/ 341939 h 4372207"/>
              <a:gd name="connsiteX24" fmla="*/ 553025 w 2614885"/>
              <a:gd name="connsiteY24" fmla="*/ 97719 h 4372207"/>
              <a:gd name="connsiteX25" fmla="*/ 919395 w 2614885"/>
              <a:gd name="connsiteY25" fmla="*/ 31 h 4372207"/>
              <a:gd name="connsiteX26" fmla="*/ 1126946 w 2614885"/>
              <a:gd name="connsiteY26" fmla="*/ 89594 h 4372207"/>
              <a:gd name="connsiteX27" fmla="*/ 1204245 w 2614885"/>
              <a:gd name="connsiteY27" fmla="*/ 280884 h 4372207"/>
              <a:gd name="connsiteX28" fmla="*/ 1257127 w 2614885"/>
              <a:gd name="connsiteY28" fmla="*/ 520996 h 4372207"/>
              <a:gd name="connsiteX29" fmla="*/ 1257198 w 2614885"/>
              <a:gd name="connsiteY29" fmla="*/ 765205 h 4372207"/>
              <a:gd name="connsiteX30" fmla="*/ 1114793 w 2614885"/>
              <a:gd name="connsiteY30" fmla="*/ 757113 h 4372207"/>
              <a:gd name="connsiteX31" fmla="*/ 760635 w 2614885"/>
              <a:gd name="connsiteY31" fmla="*/ 757113 h 4372207"/>
              <a:gd name="connsiteX32" fmla="*/ 650724 w 2614885"/>
              <a:gd name="connsiteY32" fmla="*/ 1001333 h 4372207"/>
              <a:gd name="connsiteX33" fmla="*/ 809484 w 2614885"/>
              <a:gd name="connsiteY33" fmla="*/ 1599672 h 437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14885" h="4372207">
                <a:moveTo>
                  <a:pt x="809484" y="1599672"/>
                </a:moveTo>
                <a:cubicBezTo>
                  <a:pt x="862404" y="1681079"/>
                  <a:pt x="903112" y="1510125"/>
                  <a:pt x="968245" y="1489773"/>
                </a:cubicBezTo>
                <a:cubicBezTo>
                  <a:pt x="1033378" y="1469421"/>
                  <a:pt x="1118864" y="1467386"/>
                  <a:pt x="1200280" y="1477562"/>
                </a:cubicBezTo>
                <a:cubicBezTo>
                  <a:pt x="1281696" y="1487738"/>
                  <a:pt x="1373288" y="1487738"/>
                  <a:pt x="1456739" y="1550828"/>
                </a:cubicBezTo>
                <a:cubicBezTo>
                  <a:pt x="1540190" y="1613918"/>
                  <a:pt x="1609393" y="1746203"/>
                  <a:pt x="1700986" y="1856102"/>
                </a:cubicBezTo>
                <a:cubicBezTo>
                  <a:pt x="1792579" y="1966001"/>
                  <a:pt x="1900867" y="2068570"/>
                  <a:pt x="2006295" y="2210221"/>
                </a:cubicBezTo>
                <a:cubicBezTo>
                  <a:pt x="2111723" y="2351872"/>
                  <a:pt x="2244835" y="2520393"/>
                  <a:pt x="2333554" y="2706006"/>
                </a:cubicBezTo>
                <a:cubicBezTo>
                  <a:pt x="2422273" y="2891619"/>
                  <a:pt x="2491810" y="3125687"/>
                  <a:pt x="2538611" y="3323901"/>
                </a:cubicBezTo>
                <a:cubicBezTo>
                  <a:pt x="2585412" y="3522115"/>
                  <a:pt x="2609458" y="3751622"/>
                  <a:pt x="2614360" y="3895293"/>
                </a:cubicBezTo>
                <a:cubicBezTo>
                  <a:pt x="2619262" y="4038964"/>
                  <a:pt x="2588756" y="4121190"/>
                  <a:pt x="2568023" y="4185925"/>
                </a:cubicBezTo>
                <a:cubicBezTo>
                  <a:pt x="2547290" y="4250660"/>
                  <a:pt x="2542535" y="4253200"/>
                  <a:pt x="2489960" y="4283702"/>
                </a:cubicBezTo>
                <a:cubicBezTo>
                  <a:pt x="2437385" y="4314204"/>
                  <a:pt x="2344288" y="4357991"/>
                  <a:pt x="2252575" y="4368937"/>
                </a:cubicBezTo>
                <a:cubicBezTo>
                  <a:pt x="2160862" y="4379883"/>
                  <a:pt x="2029313" y="4360788"/>
                  <a:pt x="1939683" y="4349381"/>
                </a:cubicBezTo>
                <a:cubicBezTo>
                  <a:pt x="1850053" y="4337974"/>
                  <a:pt x="1740867" y="4249973"/>
                  <a:pt x="1685459" y="4212491"/>
                </a:cubicBezTo>
                <a:cubicBezTo>
                  <a:pt x="1630051" y="4175009"/>
                  <a:pt x="1641459" y="4209231"/>
                  <a:pt x="1558347" y="4134267"/>
                </a:cubicBezTo>
                <a:cubicBezTo>
                  <a:pt x="1475235" y="4059303"/>
                  <a:pt x="1304701" y="3873709"/>
                  <a:pt x="1186788" y="3733376"/>
                </a:cubicBezTo>
                <a:cubicBezTo>
                  <a:pt x="1068875" y="3593043"/>
                  <a:pt x="991179" y="3311979"/>
                  <a:pt x="938871" y="3174935"/>
                </a:cubicBezTo>
                <a:cubicBezTo>
                  <a:pt x="886563" y="3037891"/>
                  <a:pt x="900219" y="2983164"/>
                  <a:pt x="872941" y="2911114"/>
                </a:cubicBezTo>
                <a:cubicBezTo>
                  <a:pt x="845663" y="2839065"/>
                  <a:pt x="826892" y="2818742"/>
                  <a:pt x="775202" y="2742638"/>
                </a:cubicBezTo>
                <a:cubicBezTo>
                  <a:pt x="723512" y="2666534"/>
                  <a:pt x="632818" y="2519207"/>
                  <a:pt x="562803" y="2454487"/>
                </a:cubicBezTo>
                <a:cubicBezTo>
                  <a:pt x="492788" y="2389767"/>
                  <a:pt x="432053" y="2496789"/>
                  <a:pt x="355114" y="2354320"/>
                </a:cubicBezTo>
                <a:cubicBezTo>
                  <a:pt x="278175" y="2211851"/>
                  <a:pt x="159776" y="1827205"/>
                  <a:pt x="101168" y="1599672"/>
                </a:cubicBezTo>
                <a:cubicBezTo>
                  <a:pt x="42561" y="1372139"/>
                  <a:pt x="-14850" y="1198744"/>
                  <a:pt x="3469" y="989122"/>
                </a:cubicBezTo>
                <a:cubicBezTo>
                  <a:pt x="21787" y="779500"/>
                  <a:pt x="119486" y="490506"/>
                  <a:pt x="211079" y="341939"/>
                </a:cubicBezTo>
                <a:cubicBezTo>
                  <a:pt x="302672" y="193372"/>
                  <a:pt x="434972" y="154704"/>
                  <a:pt x="553025" y="97719"/>
                </a:cubicBezTo>
                <a:cubicBezTo>
                  <a:pt x="671078" y="40734"/>
                  <a:pt x="823742" y="1385"/>
                  <a:pt x="919395" y="31"/>
                </a:cubicBezTo>
                <a:cubicBezTo>
                  <a:pt x="1015048" y="-1323"/>
                  <a:pt x="1079471" y="42785"/>
                  <a:pt x="1126946" y="89594"/>
                </a:cubicBezTo>
                <a:cubicBezTo>
                  <a:pt x="1174421" y="136403"/>
                  <a:pt x="1182548" y="208984"/>
                  <a:pt x="1204245" y="280884"/>
                </a:cubicBezTo>
                <a:cubicBezTo>
                  <a:pt x="1225942" y="352784"/>
                  <a:pt x="1248302" y="440276"/>
                  <a:pt x="1257127" y="520996"/>
                </a:cubicBezTo>
                <a:cubicBezTo>
                  <a:pt x="1265952" y="601716"/>
                  <a:pt x="1280920" y="725852"/>
                  <a:pt x="1257198" y="765205"/>
                </a:cubicBezTo>
                <a:cubicBezTo>
                  <a:pt x="1233476" y="804558"/>
                  <a:pt x="1197553" y="758462"/>
                  <a:pt x="1114793" y="757113"/>
                </a:cubicBezTo>
                <a:cubicBezTo>
                  <a:pt x="1032033" y="755764"/>
                  <a:pt x="837980" y="716410"/>
                  <a:pt x="760635" y="757113"/>
                </a:cubicBezTo>
                <a:cubicBezTo>
                  <a:pt x="683290" y="797816"/>
                  <a:pt x="644618" y="854801"/>
                  <a:pt x="650724" y="1001333"/>
                </a:cubicBezTo>
                <a:cubicBezTo>
                  <a:pt x="656830" y="1147865"/>
                  <a:pt x="756564" y="1518265"/>
                  <a:pt x="809484" y="1599672"/>
                </a:cubicBezTo>
                <a:close/>
              </a:path>
            </a:pathLst>
          </a:custGeom>
          <a:gradFill flip="none" rotWithShape="1">
            <a:gsLst>
              <a:gs pos="0">
                <a:schemeClr val="accent2">
                  <a:tint val="100000"/>
                  <a:shade val="100000"/>
                  <a:satMod val="130000"/>
                  <a:alpha val="30000"/>
                </a:schemeClr>
              </a:gs>
              <a:gs pos="100000">
                <a:schemeClr val="accent2">
                  <a:tint val="50000"/>
                  <a:shade val="100000"/>
                  <a:satMod val="350000"/>
                  <a:alpha val="30000"/>
                </a:schemeClr>
              </a:gs>
            </a:gsLst>
            <a:lin ang="1620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4" name="Groupe 3"/>
          <p:cNvGrpSpPr/>
          <p:nvPr/>
        </p:nvGrpSpPr>
        <p:grpSpPr>
          <a:xfrm>
            <a:off x="3357549" y="1260056"/>
            <a:ext cx="3051795" cy="3914517"/>
            <a:chOff x="3314007" y="1289084"/>
            <a:chExt cx="3051795" cy="3914517"/>
          </a:xfrm>
        </p:grpSpPr>
        <p:sp>
          <p:nvSpPr>
            <p:cNvPr id="16" name="Freeform 15"/>
            <p:cNvSpPr/>
            <p:nvPr/>
          </p:nvSpPr>
          <p:spPr>
            <a:xfrm>
              <a:off x="3921626" y="1289084"/>
              <a:ext cx="2444176" cy="3914517"/>
            </a:xfrm>
            <a:custGeom>
              <a:avLst/>
              <a:gdLst>
                <a:gd name="connsiteX0" fmla="*/ 220258 w 3174747"/>
                <a:gd name="connsiteY0" fmla="*/ 130117 h 5079397"/>
                <a:gd name="connsiteX1" fmla="*/ 354594 w 3174747"/>
                <a:gd name="connsiteY1" fmla="*/ 704034 h 5079397"/>
                <a:gd name="connsiteX2" fmla="*/ 269108 w 3174747"/>
                <a:gd name="connsiteY2" fmla="*/ 984887 h 5079397"/>
                <a:gd name="connsiteX3" fmla="*/ 317957 w 3174747"/>
                <a:gd name="connsiteY3" fmla="*/ 2242620 h 5079397"/>
                <a:gd name="connsiteX4" fmla="*/ 305745 w 3174747"/>
                <a:gd name="connsiteY4" fmla="*/ 2474628 h 5079397"/>
                <a:gd name="connsiteX5" fmla="*/ 98135 w 3174747"/>
                <a:gd name="connsiteY5" fmla="*/ 2987490 h 5079397"/>
                <a:gd name="connsiteX6" fmla="*/ 436 w 3174747"/>
                <a:gd name="connsiteY6" fmla="*/ 3390453 h 5079397"/>
                <a:gd name="connsiteX7" fmla="*/ 73710 w 3174747"/>
                <a:gd name="connsiteY7" fmla="*/ 3939948 h 5079397"/>
                <a:gd name="connsiteX8" fmla="*/ 317957 w 3174747"/>
                <a:gd name="connsiteY8" fmla="*/ 4342911 h 5079397"/>
                <a:gd name="connsiteX9" fmla="*/ 586629 w 3174747"/>
                <a:gd name="connsiteY9" fmla="*/ 4538287 h 5079397"/>
                <a:gd name="connsiteX10" fmla="*/ 867513 w 3174747"/>
                <a:gd name="connsiteY10" fmla="*/ 4733663 h 5079397"/>
                <a:gd name="connsiteX11" fmla="*/ 1368220 w 3174747"/>
                <a:gd name="connsiteY11" fmla="*/ 4880194 h 5079397"/>
                <a:gd name="connsiteX12" fmla="*/ 1856714 w 3174747"/>
                <a:gd name="connsiteY12" fmla="*/ 4953460 h 5079397"/>
                <a:gd name="connsiteX13" fmla="*/ 2259721 w 3174747"/>
                <a:gd name="connsiteY13" fmla="*/ 5075570 h 5079397"/>
                <a:gd name="connsiteX14" fmla="*/ 2931401 w 3174747"/>
                <a:gd name="connsiteY14" fmla="*/ 5038937 h 5079397"/>
                <a:gd name="connsiteX15" fmla="*/ 3065737 w 3174747"/>
                <a:gd name="connsiteY15" fmla="*/ 4941249 h 5079397"/>
                <a:gd name="connsiteX16" fmla="*/ 3053524 w 3174747"/>
                <a:gd name="connsiteY16" fmla="*/ 4880194 h 5079397"/>
                <a:gd name="connsiteX17" fmla="*/ 1539193 w 3174747"/>
                <a:gd name="connsiteY17" fmla="*/ 3744572 h 5079397"/>
                <a:gd name="connsiteX18" fmla="*/ 1526980 w 3174747"/>
                <a:gd name="connsiteY18" fmla="*/ 3366031 h 5079397"/>
                <a:gd name="connsiteX19" fmla="*/ 1087336 w 3174747"/>
                <a:gd name="connsiteY19" fmla="*/ 3048545 h 5079397"/>
                <a:gd name="connsiteX20" fmla="*/ 1258308 w 3174747"/>
                <a:gd name="connsiteY20" fmla="*/ 2804325 h 5079397"/>
                <a:gd name="connsiteX21" fmla="*/ 1294946 w 3174747"/>
                <a:gd name="connsiteY21" fmla="*/ 2560105 h 5079397"/>
                <a:gd name="connsiteX22" fmla="*/ 1136185 w 3174747"/>
                <a:gd name="connsiteY22" fmla="*/ 2474628 h 5079397"/>
                <a:gd name="connsiteX23" fmla="*/ 891938 w 3174747"/>
                <a:gd name="connsiteY23" fmla="*/ 2511261 h 5079397"/>
                <a:gd name="connsiteX24" fmla="*/ 696540 w 3174747"/>
                <a:gd name="connsiteY24" fmla="*/ 2315886 h 5079397"/>
                <a:gd name="connsiteX25" fmla="*/ 525567 w 3174747"/>
                <a:gd name="connsiteY25" fmla="*/ 1632070 h 5079397"/>
                <a:gd name="connsiteX26" fmla="*/ 733177 w 3174747"/>
                <a:gd name="connsiteY26" fmla="*/ 960465 h 5079397"/>
                <a:gd name="connsiteX27" fmla="*/ 1136185 w 3174747"/>
                <a:gd name="connsiteY27" fmla="*/ 691823 h 5079397"/>
                <a:gd name="connsiteX28" fmla="*/ 1649104 w 3174747"/>
                <a:gd name="connsiteY28" fmla="*/ 557502 h 5079397"/>
                <a:gd name="connsiteX29" fmla="*/ 2027687 w 3174747"/>
                <a:gd name="connsiteY29" fmla="*/ 313282 h 5079397"/>
                <a:gd name="connsiteX30" fmla="*/ 2137598 w 3174747"/>
                <a:gd name="connsiteY30" fmla="*/ 69062 h 5079397"/>
                <a:gd name="connsiteX31" fmla="*/ 2003262 w 3174747"/>
                <a:gd name="connsiteY31" fmla="*/ 8008 h 5079397"/>
                <a:gd name="connsiteX32" fmla="*/ 1624679 w 3174747"/>
                <a:gd name="connsiteY32" fmla="*/ 215594 h 5079397"/>
                <a:gd name="connsiteX33" fmla="*/ 757602 w 3174747"/>
                <a:gd name="connsiteY33" fmla="*/ 435392 h 5079397"/>
                <a:gd name="connsiteX34" fmla="*/ 537780 w 3174747"/>
                <a:gd name="connsiteY34" fmla="*/ 154539 h 5079397"/>
                <a:gd name="connsiteX35" fmla="*/ 220258 w 3174747"/>
                <a:gd name="connsiteY35" fmla="*/ 130117 h 5079397"/>
                <a:gd name="connsiteX0" fmla="*/ 220032 w 3174521"/>
                <a:gd name="connsiteY0" fmla="*/ 130117 h 5079397"/>
                <a:gd name="connsiteX1" fmla="*/ 354368 w 3174521"/>
                <a:gd name="connsiteY1" fmla="*/ 704034 h 5079397"/>
                <a:gd name="connsiteX2" fmla="*/ 268882 w 3174521"/>
                <a:gd name="connsiteY2" fmla="*/ 984887 h 5079397"/>
                <a:gd name="connsiteX3" fmla="*/ 317731 w 3174521"/>
                <a:gd name="connsiteY3" fmla="*/ 2242620 h 5079397"/>
                <a:gd name="connsiteX4" fmla="*/ 305519 w 3174521"/>
                <a:gd name="connsiteY4" fmla="*/ 2474628 h 5079397"/>
                <a:gd name="connsiteX5" fmla="*/ 97909 w 3174521"/>
                <a:gd name="connsiteY5" fmla="*/ 2987490 h 5079397"/>
                <a:gd name="connsiteX6" fmla="*/ 210 w 3174521"/>
                <a:gd name="connsiteY6" fmla="*/ 3390453 h 5079397"/>
                <a:gd name="connsiteX7" fmla="*/ 73484 w 3174521"/>
                <a:gd name="connsiteY7" fmla="*/ 3939948 h 5079397"/>
                <a:gd name="connsiteX8" fmla="*/ 126248 w 3174521"/>
                <a:gd name="connsiteY8" fmla="*/ 4408097 h 5079397"/>
                <a:gd name="connsiteX9" fmla="*/ 586403 w 3174521"/>
                <a:gd name="connsiteY9" fmla="*/ 4538287 h 5079397"/>
                <a:gd name="connsiteX10" fmla="*/ 867287 w 3174521"/>
                <a:gd name="connsiteY10" fmla="*/ 4733663 h 5079397"/>
                <a:gd name="connsiteX11" fmla="*/ 1367994 w 3174521"/>
                <a:gd name="connsiteY11" fmla="*/ 4880194 h 5079397"/>
                <a:gd name="connsiteX12" fmla="*/ 1856488 w 3174521"/>
                <a:gd name="connsiteY12" fmla="*/ 4953460 h 5079397"/>
                <a:gd name="connsiteX13" fmla="*/ 2259495 w 3174521"/>
                <a:gd name="connsiteY13" fmla="*/ 5075570 h 5079397"/>
                <a:gd name="connsiteX14" fmla="*/ 2931175 w 3174521"/>
                <a:gd name="connsiteY14" fmla="*/ 5038937 h 5079397"/>
                <a:gd name="connsiteX15" fmla="*/ 3065511 w 3174521"/>
                <a:gd name="connsiteY15" fmla="*/ 4941249 h 5079397"/>
                <a:gd name="connsiteX16" fmla="*/ 3053298 w 3174521"/>
                <a:gd name="connsiteY16" fmla="*/ 4880194 h 5079397"/>
                <a:gd name="connsiteX17" fmla="*/ 1538967 w 3174521"/>
                <a:gd name="connsiteY17" fmla="*/ 3744572 h 5079397"/>
                <a:gd name="connsiteX18" fmla="*/ 1526754 w 3174521"/>
                <a:gd name="connsiteY18" fmla="*/ 3366031 h 5079397"/>
                <a:gd name="connsiteX19" fmla="*/ 1087110 w 3174521"/>
                <a:gd name="connsiteY19" fmla="*/ 3048545 h 5079397"/>
                <a:gd name="connsiteX20" fmla="*/ 1258082 w 3174521"/>
                <a:gd name="connsiteY20" fmla="*/ 2804325 h 5079397"/>
                <a:gd name="connsiteX21" fmla="*/ 1294720 w 3174521"/>
                <a:gd name="connsiteY21" fmla="*/ 2560105 h 5079397"/>
                <a:gd name="connsiteX22" fmla="*/ 1135959 w 3174521"/>
                <a:gd name="connsiteY22" fmla="*/ 2474628 h 5079397"/>
                <a:gd name="connsiteX23" fmla="*/ 891712 w 3174521"/>
                <a:gd name="connsiteY23" fmla="*/ 2511261 h 5079397"/>
                <a:gd name="connsiteX24" fmla="*/ 696314 w 3174521"/>
                <a:gd name="connsiteY24" fmla="*/ 2315886 h 5079397"/>
                <a:gd name="connsiteX25" fmla="*/ 525341 w 3174521"/>
                <a:gd name="connsiteY25" fmla="*/ 1632070 h 5079397"/>
                <a:gd name="connsiteX26" fmla="*/ 732951 w 3174521"/>
                <a:gd name="connsiteY26" fmla="*/ 960465 h 5079397"/>
                <a:gd name="connsiteX27" fmla="*/ 1135959 w 3174521"/>
                <a:gd name="connsiteY27" fmla="*/ 691823 h 5079397"/>
                <a:gd name="connsiteX28" fmla="*/ 1648878 w 3174521"/>
                <a:gd name="connsiteY28" fmla="*/ 557502 h 5079397"/>
                <a:gd name="connsiteX29" fmla="*/ 2027461 w 3174521"/>
                <a:gd name="connsiteY29" fmla="*/ 313282 h 5079397"/>
                <a:gd name="connsiteX30" fmla="*/ 2137372 w 3174521"/>
                <a:gd name="connsiteY30" fmla="*/ 69062 h 5079397"/>
                <a:gd name="connsiteX31" fmla="*/ 2003036 w 3174521"/>
                <a:gd name="connsiteY31" fmla="*/ 8008 h 5079397"/>
                <a:gd name="connsiteX32" fmla="*/ 1624453 w 3174521"/>
                <a:gd name="connsiteY32" fmla="*/ 215594 h 5079397"/>
                <a:gd name="connsiteX33" fmla="*/ 757376 w 3174521"/>
                <a:gd name="connsiteY33" fmla="*/ 435392 h 5079397"/>
                <a:gd name="connsiteX34" fmla="*/ 537554 w 3174521"/>
                <a:gd name="connsiteY34" fmla="*/ 154539 h 5079397"/>
                <a:gd name="connsiteX35" fmla="*/ 220032 w 3174521"/>
                <a:gd name="connsiteY35" fmla="*/ 130117 h 5079397"/>
                <a:gd name="connsiteX0" fmla="*/ 222116 w 3176605"/>
                <a:gd name="connsiteY0" fmla="*/ 130117 h 5079397"/>
                <a:gd name="connsiteX1" fmla="*/ 356452 w 3176605"/>
                <a:gd name="connsiteY1" fmla="*/ 704034 h 5079397"/>
                <a:gd name="connsiteX2" fmla="*/ 270966 w 3176605"/>
                <a:gd name="connsiteY2" fmla="*/ 984887 h 5079397"/>
                <a:gd name="connsiteX3" fmla="*/ 319815 w 3176605"/>
                <a:gd name="connsiteY3" fmla="*/ 2242620 h 5079397"/>
                <a:gd name="connsiteX4" fmla="*/ 307603 w 3176605"/>
                <a:gd name="connsiteY4" fmla="*/ 2474628 h 5079397"/>
                <a:gd name="connsiteX5" fmla="*/ 99993 w 3176605"/>
                <a:gd name="connsiteY5" fmla="*/ 2987490 h 5079397"/>
                <a:gd name="connsiteX6" fmla="*/ 2294 w 3176605"/>
                <a:gd name="connsiteY6" fmla="*/ 3390453 h 5079397"/>
                <a:gd name="connsiteX7" fmla="*/ 38901 w 3176605"/>
                <a:gd name="connsiteY7" fmla="*/ 3948097 h 5079397"/>
                <a:gd name="connsiteX8" fmla="*/ 128332 w 3176605"/>
                <a:gd name="connsiteY8" fmla="*/ 4408097 h 5079397"/>
                <a:gd name="connsiteX9" fmla="*/ 588487 w 3176605"/>
                <a:gd name="connsiteY9" fmla="*/ 4538287 h 5079397"/>
                <a:gd name="connsiteX10" fmla="*/ 869371 w 3176605"/>
                <a:gd name="connsiteY10" fmla="*/ 4733663 h 5079397"/>
                <a:gd name="connsiteX11" fmla="*/ 1370078 w 3176605"/>
                <a:gd name="connsiteY11" fmla="*/ 4880194 h 5079397"/>
                <a:gd name="connsiteX12" fmla="*/ 1858572 w 3176605"/>
                <a:gd name="connsiteY12" fmla="*/ 4953460 h 5079397"/>
                <a:gd name="connsiteX13" fmla="*/ 2261579 w 3176605"/>
                <a:gd name="connsiteY13" fmla="*/ 5075570 h 5079397"/>
                <a:gd name="connsiteX14" fmla="*/ 2933259 w 3176605"/>
                <a:gd name="connsiteY14" fmla="*/ 5038937 h 5079397"/>
                <a:gd name="connsiteX15" fmla="*/ 3067595 w 3176605"/>
                <a:gd name="connsiteY15" fmla="*/ 4941249 h 5079397"/>
                <a:gd name="connsiteX16" fmla="*/ 3055382 w 3176605"/>
                <a:gd name="connsiteY16" fmla="*/ 4880194 h 5079397"/>
                <a:gd name="connsiteX17" fmla="*/ 1541051 w 3176605"/>
                <a:gd name="connsiteY17" fmla="*/ 3744572 h 5079397"/>
                <a:gd name="connsiteX18" fmla="*/ 1528838 w 3176605"/>
                <a:gd name="connsiteY18" fmla="*/ 3366031 h 5079397"/>
                <a:gd name="connsiteX19" fmla="*/ 1089194 w 3176605"/>
                <a:gd name="connsiteY19" fmla="*/ 3048545 h 5079397"/>
                <a:gd name="connsiteX20" fmla="*/ 1260166 w 3176605"/>
                <a:gd name="connsiteY20" fmla="*/ 2804325 h 5079397"/>
                <a:gd name="connsiteX21" fmla="*/ 1296804 w 3176605"/>
                <a:gd name="connsiteY21" fmla="*/ 2560105 h 5079397"/>
                <a:gd name="connsiteX22" fmla="*/ 1138043 w 3176605"/>
                <a:gd name="connsiteY22" fmla="*/ 2474628 h 5079397"/>
                <a:gd name="connsiteX23" fmla="*/ 893796 w 3176605"/>
                <a:gd name="connsiteY23" fmla="*/ 2511261 h 5079397"/>
                <a:gd name="connsiteX24" fmla="*/ 698398 w 3176605"/>
                <a:gd name="connsiteY24" fmla="*/ 2315886 h 5079397"/>
                <a:gd name="connsiteX25" fmla="*/ 527425 w 3176605"/>
                <a:gd name="connsiteY25" fmla="*/ 1632070 h 5079397"/>
                <a:gd name="connsiteX26" fmla="*/ 735035 w 3176605"/>
                <a:gd name="connsiteY26" fmla="*/ 960465 h 5079397"/>
                <a:gd name="connsiteX27" fmla="*/ 1138043 w 3176605"/>
                <a:gd name="connsiteY27" fmla="*/ 691823 h 5079397"/>
                <a:gd name="connsiteX28" fmla="*/ 1650962 w 3176605"/>
                <a:gd name="connsiteY28" fmla="*/ 557502 h 5079397"/>
                <a:gd name="connsiteX29" fmla="*/ 2029545 w 3176605"/>
                <a:gd name="connsiteY29" fmla="*/ 313282 h 5079397"/>
                <a:gd name="connsiteX30" fmla="*/ 2139456 w 3176605"/>
                <a:gd name="connsiteY30" fmla="*/ 69062 h 5079397"/>
                <a:gd name="connsiteX31" fmla="*/ 2005120 w 3176605"/>
                <a:gd name="connsiteY31" fmla="*/ 8008 h 5079397"/>
                <a:gd name="connsiteX32" fmla="*/ 1626537 w 3176605"/>
                <a:gd name="connsiteY32" fmla="*/ 215594 h 5079397"/>
                <a:gd name="connsiteX33" fmla="*/ 759460 w 3176605"/>
                <a:gd name="connsiteY33" fmla="*/ 435392 h 5079397"/>
                <a:gd name="connsiteX34" fmla="*/ 539638 w 3176605"/>
                <a:gd name="connsiteY34" fmla="*/ 154539 h 5079397"/>
                <a:gd name="connsiteX35" fmla="*/ 222116 w 3176605"/>
                <a:gd name="connsiteY35" fmla="*/ 130117 h 5079397"/>
                <a:gd name="connsiteX0" fmla="*/ 222116 w 3176605"/>
                <a:gd name="connsiteY0" fmla="*/ 130117 h 5079397"/>
                <a:gd name="connsiteX1" fmla="*/ 356452 w 3176605"/>
                <a:gd name="connsiteY1" fmla="*/ 704034 h 5079397"/>
                <a:gd name="connsiteX2" fmla="*/ 270966 w 3176605"/>
                <a:gd name="connsiteY2" fmla="*/ 984887 h 5079397"/>
                <a:gd name="connsiteX3" fmla="*/ 319815 w 3176605"/>
                <a:gd name="connsiteY3" fmla="*/ 2242620 h 5079397"/>
                <a:gd name="connsiteX4" fmla="*/ 307603 w 3176605"/>
                <a:gd name="connsiteY4" fmla="*/ 2474628 h 5079397"/>
                <a:gd name="connsiteX5" fmla="*/ 99993 w 3176605"/>
                <a:gd name="connsiteY5" fmla="*/ 2987490 h 5079397"/>
                <a:gd name="connsiteX6" fmla="*/ 2294 w 3176605"/>
                <a:gd name="connsiteY6" fmla="*/ 3390453 h 5079397"/>
                <a:gd name="connsiteX7" fmla="*/ 38901 w 3176605"/>
                <a:gd name="connsiteY7" fmla="*/ 3948097 h 5079397"/>
                <a:gd name="connsiteX8" fmla="*/ 128332 w 3176605"/>
                <a:gd name="connsiteY8" fmla="*/ 4408097 h 5079397"/>
                <a:gd name="connsiteX9" fmla="*/ 584413 w 3176605"/>
                <a:gd name="connsiteY9" fmla="*/ 4591251 h 5079397"/>
                <a:gd name="connsiteX10" fmla="*/ 869371 w 3176605"/>
                <a:gd name="connsiteY10" fmla="*/ 4733663 h 5079397"/>
                <a:gd name="connsiteX11" fmla="*/ 1370078 w 3176605"/>
                <a:gd name="connsiteY11" fmla="*/ 4880194 h 5079397"/>
                <a:gd name="connsiteX12" fmla="*/ 1858572 w 3176605"/>
                <a:gd name="connsiteY12" fmla="*/ 4953460 h 5079397"/>
                <a:gd name="connsiteX13" fmla="*/ 2261579 w 3176605"/>
                <a:gd name="connsiteY13" fmla="*/ 5075570 h 5079397"/>
                <a:gd name="connsiteX14" fmla="*/ 2933259 w 3176605"/>
                <a:gd name="connsiteY14" fmla="*/ 5038937 h 5079397"/>
                <a:gd name="connsiteX15" fmla="*/ 3067595 w 3176605"/>
                <a:gd name="connsiteY15" fmla="*/ 4941249 h 5079397"/>
                <a:gd name="connsiteX16" fmla="*/ 3055382 w 3176605"/>
                <a:gd name="connsiteY16" fmla="*/ 4880194 h 5079397"/>
                <a:gd name="connsiteX17" fmla="*/ 1541051 w 3176605"/>
                <a:gd name="connsiteY17" fmla="*/ 3744572 h 5079397"/>
                <a:gd name="connsiteX18" fmla="*/ 1528838 w 3176605"/>
                <a:gd name="connsiteY18" fmla="*/ 3366031 h 5079397"/>
                <a:gd name="connsiteX19" fmla="*/ 1089194 w 3176605"/>
                <a:gd name="connsiteY19" fmla="*/ 3048545 h 5079397"/>
                <a:gd name="connsiteX20" fmla="*/ 1260166 w 3176605"/>
                <a:gd name="connsiteY20" fmla="*/ 2804325 h 5079397"/>
                <a:gd name="connsiteX21" fmla="*/ 1296804 w 3176605"/>
                <a:gd name="connsiteY21" fmla="*/ 2560105 h 5079397"/>
                <a:gd name="connsiteX22" fmla="*/ 1138043 w 3176605"/>
                <a:gd name="connsiteY22" fmla="*/ 2474628 h 5079397"/>
                <a:gd name="connsiteX23" fmla="*/ 893796 w 3176605"/>
                <a:gd name="connsiteY23" fmla="*/ 2511261 h 5079397"/>
                <a:gd name="connsiteX24" fmla="*/ 698398 w 3176605"/>
                <a:gd name="connsiteY24" fmla="*/ 2315886 h 5079397"/>
                <a:gd name="connsiteX25" fmla="*/ 527425 w 3176605"/>
                <a:gd name="connsiteY25" fmla="*/ 1632070 h 5079397"/>
                <a:gd name="connsiteX26" fmla="*/ 735035 w 3176605"/>
                <a:gd name="connsiteY26" fmla="*/ 960465 h 5079397"/>
                <a:gd name="connsiteX27" fmla="*/ 1138043 w 3176605"/>
                <a:gd name="connsiteY27" fmla="*/ 691823 h 5079397"/>
                <a:gd name="connsiteX28" fmla="*/ 1650962 w 3176605"/>
                <a:gd name="connsiteY28" fmla="*/ 557502 h 5079397"/>
                <a:gd name="connsiteX29" fmla="*/ 2029545 w 3176605"/>
                <a:gd name="connsiteY29" fmla="*/ 313282 h 5079397"/>
                <a:gd name="connsiteX30" fmla="*/ 2139456 w 3176605"/>
                <a:gd name="connsiteY30" fmla="*/ 69062 h 5079397"/>
                <a:gd name="connsiteX31" fmla="*/ 2005120 w 3176605"/>
                <a:gd name="connsiteY31" fmla="*/ 8008 h 5079397"/>
                <a:gd name="connsiteX32" fmla="*/ 1626537 w 3176605"/>
                <a:gd name="connsiteY32" fmla="*/ 215594 h 5079397"/>
                <a:gd name="connsiteX33" fmla="*/ 759460 w 3176605"/>
                <a:gd name="connsiteY33" fmla="*/ 435392 h 5079397"/>
                <a:gd name="connsiteX34" fmla="*/ 539638 w 3176605"/>
                <a:gd name="connsiteY34" fmla="*/ 154539 h 5079397"/>
                <a:gd name="connsiteX35" fmla="*/ 222116 w 3176605"/>
                <a:gd name="connsiteY35" fmla="*/ 130117 h 5079397"/>
                <a:gd name="connsiteX0" fmla="*/ 222854 w 3177343"/>
                <a:gd name="connsiteY0" fmla="*/ 130117 h 5079397"/>
                <a:gd name="connsiteX1" fmla="*/ 357190 w 3177343"/>
                <a:gd name="connsiteY1" fmla="*/ 704034 h 5079397"/>
                <a:gd name="connsiteX2" fmla="*/ 271704 w 3177343"/>
                <a:gd name="connsiteY2" fmla="*/ 984887 h 5079397"/>
                <a:gd name="connsiteX3" fmla="*/ 320553 w 3177343"/>
                <a:gd name="connsiteY3" fmla="*/ 2242620 h 5079397"/>
                <a:gd name="connsiteX4" fmla="*/ 308341 w 3177343"/>
                <a:gd name="connsiteY4" fmla="*/ 2474628 h 5079397"/>
                <a:gd name="connsiteX5" fmla="*/ 100731 w 3177343"/>
                <a:gd name="connsiteY5" fmla="*/ 2987490 h 5079397"/>
                <a:gd name="connsiteX6" fmla="*/ 3032 w 3177343"/>
                <a:gd name="connsiteY6" fmla="*/ 3390453 h 5079397"/>
                <a:gd name="connsiteX7" fmla="*/ 39639 w 3177343"/>
                <a:gd name="connsiteY7" fmla="*/ 3948097 h 5079397"/>
                <a:gd name="connsiteX8" fmla="*/ 186108 w 3177343"/>
                <a:gd name="connsiteY8" fmla="*/ 4383653 h 5079397"/>
                <a:gd name="connsiteX9" fmla="*/ 585151 w 3177343"/>
                <a:gd name="connsiteY9" fmla="*/ 4591251 h 5079397"/>
                <a:gd name="connsiteX10" fmla="*/ 870109 w 3177343"/>
                <a:gd name="connsiteY10" fmla="*/ 4733663 h 5079397"/>
                <a:gd name="connsiteX11" fmla="*/ 1370816 w 3177343"/>
                <a:gd name="connsiteY11" fmla="*/ 4880194 h 5079397"/>
                <a:gd name="connsiteX12" fmla="*/ 1859310 w 3177343"/>
                <a:gd name="connsiteY12" fmla="*/ 4953460 h 5079397"/>
                <a:gd name="connsiteX13" fmla="*/ 2262317 w 3177343"/>
                <a:gd name="connsiteY13" fmla="*/ 5075570 h 5079397"/>
                <a:gd name="connsiteX14" fmla="*/ 2933997 w 3177343"/>
                <a:gd name="connsiteY14" fmla="*/ 5038937 h 5079397"/>
                <a:gd name="connsiteX15" fmla="*/ 3068333 w 3177343"/>
                <a:gd name="connsiteY15" fmla="*/ 4941249 h 5079397"/>
                <a:gd name="connsiteX16" fmla="*/ 3056120 w 3177343"/>
                <a:gd name="connsiteY16" fmla="*/ 4880194 h 5079397"/>
                <a:gd name="connsiteX17" fmla="*/ 1541789 w 3177343"/>
                <a:gd name="connsiteY17" fmla="*/ 3744572 h 5079397"/>
                <a:gd name="connsiteX18" fmla="*/ 1529576 w 3177343"/>
                <a:gd name="connsiteY18" fmla="*/ 3366031 h 5079397"/>
                <a:gd name="connsiteX19" fmla="*/ 1089932 w 3177343"/>
                <a:gd name="connsiteY19" fmla="*/ 3048545 h 5079397"/>
                <a:gd name="connsiteX20" fmla="*/ 1260904 w 3177343"/>
                <a:gd name="connsiteY20" fmla="*/ 2804325 h 5079397"/>
                <a:gd name="connsiteX21" fmla="*/ 1297542 w 3177343"/>
                <a:gd name="connsiteY21" fmla="*/ 2560105 h 5079397"/>
                <a:gd name="connsiteX22" fmla="*/ 1138781 w 3177343"/>
                <a:gd name="connsiteY22" fmla="*/ 2474628 h 5079397"/>
                <a:gd name="connsiteX23" fmla="*/ 894534 w 3177343"/>
                <a:gd name="connsiteY23" fmla="*/ 2511261 h 5079397"/>
                <a:gd name="connsiteX24" fmla="*/ 699136 w 3177343"/>
                <a:gd name="connsiteY24" fmla="*/ 2315886 h 5079397"/>
                <a:gd name="connsiteX25" fmla="*/ 528163 w 3177343"/>
                <a:gd name="connsiteY25" fmla="*/ 1632070 h 5079397"/>
                <a:gd name="connsiteX26" fmla="*/ 735773 w 3177343"/>
                <a:gd name="connsiteY26" fmla="*/ 960465 h 5079397"/>
                <a:gd name="connsiteX27" fmla="*/ 1138781 w 3177343"/>
                <a:gd name="connsiteY27" fmla="*/ 691823 h 5079397"/>
                <a:gd name="connsiteX28" fmla="*/ 1651700 w 3177343"/>
                <a:gd name="connsiteY28" fmla="*/ 557502 h 5079397"/>
                <a:gd name="connsiteX29" fmla="*/ 2030283 w 3177343"/>
                <a:gd name="connsiteY29" fmla="*/ 313282 h 5079397"/>
                <a:gd name="connsiteX30" fmla="*/ 2140194 w 3177343"/>
                <a:gd name="connsiteY30" fmla="*/ 69062 h 5079397"/>
                <a:gd name="connsiteX31" fmla="*/ 2005858 w 3177343"/>
                <a:gd name="connsiteY31" fmla="*/ 8008 h 5079397"/>
                <a:gd name="connsiteX32" fmla="*/ 1627275 w 3177343"/>
                <a:gd name="connsiteY32" fmla="*/ 215594 h 5079397"/>
                <a:gd name="connsiteX33" fmla="*/ 760198 w 3177343"/>
                <a:gd name="connsiteY33" fmla="*/ 435392 h 5079397"/>
                <a:gd name="connsiteX34" fmla="*/ 540376 w 3177343"/>
                <a:gd name="connsiteY34" fmla="*/ 154539 h 5079397"/>
                <a:gd name="connsiteX35" fmla="*/ 222854 w 3177343"/>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591251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591251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623844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9397"/>
                <a:gd name="connsiteX1" fmla="*/ 357257 w 3177410"/>
                <a:gd name="connsiteY1" fmla="*/ 704034 h 5079397"/>
                <a:gd name="connsiteX2" fmla="*/ 271771 w 3177410"/>
                <a:gd name="connsiteY2" fmla="*/ 984887 h 5079397"/>
                <a:gd name="connsiteX3" fmla="*/ 320620 w 3177410"/>
                <a:gd name="connsiteY3" fmla="*/ 2242620 h 5079397"/>
                <a:gd name="connsiteX4" fmla="*/ 308408 w 3177410"/>
                <a:gd name="connsiteY4" fmla="*/ 2474628 h 5079397"/>
                <a:gd name="connsiteX5" fmla="*/ 100798 w 3177410"/>
                <a:gd name="connsiteY5" fmla="*/ 2987490 h 5079397"/>
                <a:gd name="connsiteX6" fmla="*/ 3099 w 3177410"/>
                <a:gd name="connsiteY6" fmla="*/ 3390453 h 5079397"/>
                <a:gd name="connsiteX7" fmla="*/ 39706 w 3177410"/>
                <a:gd name="connsiteY7" fmla="*/ 3948097 h 5079397"/>
                <a:gd name="connsiteX8" fmla="*/ 190249 w 3177410"/>
                <a:gd name="connsiteY8" fmla="*/ 4367357 h 5079397"/>
                <a:gd name="connsiteX9" fmla="*/ 585218 w 3177410"/>
                <a:gd name="connsiteY9" fmla="*/ 4623844 h 5079397"/>
                <a:gd name="connsiteX10" fmla="*/ 870176 w 3177410"/>
                <a:gd name="connsiteY10" fmla="*/ 4733663 h 5079397"/>
                <a:gd name="connsiteX11" fmla="*/ 1370883 w 3177410"/>
                <a:gd name="connsiteY11" fmla="*/ 4880194 h 5079397"/>
                <a:gd name="connsiteX12" fmla="*/ 1859377 w 3177410"/>
                <a:gd name="connsiteY12" fmla="*/ 4953460 h 5079397"/>
                <a:gd name="connsiteX13" fmla="*/ 2262384 w 3177410"/>
                <a:gd name="connsiteY13" fmla="*/ 5075570 h 5079397"/>
                <a:gd name="connsiteX14" fmla="*/ 2934064 w 3177410"/>
                <a:gd name="connsiteY14" fmla="*/ 5038937 h 5079397"/>
                <a:gd name="connsiteX15" fmla="*/ 3068400 w 3177410"/>
                <a:gd name="connsiteY15" fmla="*/ 4941249 h 5079397"/>
                <a:gd name="connsiteX16" fmla="*/ 3056187 w 3177410"/>
                <a:gd name="connsiteY16" fmla="*/ 4880194 h 5079397"/>
                <a:gd name="connsiteX17" fmla="*/ 1541856 w 3177410"/>
                <a:gd name="connsiteY17" fmla="*/ 3744572 h 5079397"/>
                <a:gd name="connsiteX18" fmla="*/ 1529643 w 3177410"/>
                <a:gd name="connsiteY18" fmla="*/ 3366031 h 5079397"/>
                <a:gd name="connsiteX19" fmla="*/ 1089999 w 3177410"/>
                <a:gd name="connsiteY19" fmla="*/ 3048545 h 5079397"/>
                <a:gd name="connsiteX20" fmla="*/ 1260971 w 3177410"/>
                <a:gd name="connsiteY20" fmla="*/ 2804325 h 5079397"/>
                <a:gd name="connsiteX21" fmla="*/ 1297609 w 3177410"/>
                <a:gd name="connsiteY21" fmla="*/ 2560105 h 5079397"/>
                <a:gd name="connsiteX22" fmla="*/ 1138848 w 3177410"/>
                <a:gd name="connsiteY22" fmla="*/ 2474628 h 5079397"/>
                <a:gd name="connsiteX23" fmla="*/ 894601 w 3177410"/>
                <a:gd name="connsiteY23" fmla="*/ 2511261 h 5079397"/>
                <a:gd name="connsiteX24" fmla="*/ 699203 w 3177410"/>
                <a:gd name="connsiteY24" fmla="*/ 2315886 h 5079397"/>
                <a:gd name="connsiteX25" fmla="*/ 528230 w 3177410"/>
                <a:gd name="connsiteY25" fmla="*/ 1632070 h 5079397"/>
                <a:gd name="connsiteX26" fmla="*/ 735840 w 3177410"/>
                <a:gd name="connsiteY26" fmla="*/ 960465 h 5079397"/>
                <a:gd name="connsiteX27" fmla="*/ 1138848 w 3177410"/>
                <a:gd name="connsiteY27" fmla="*/ 691823 h 5079397"/>
                <a:gd name="connsiteX28" fmla="*/ 1651767 w 3177410"/>
                <a:gd name="connsiteY28" fmla="*/ 557502 h 5079397"/>
                <a:gd name="connsiteX29" fmla="*/ 2030350 w 3177410"/>
                <a:gd name="connsiteY29" fmla="*/ 313282 h 5079397"/>
                <a:gd name="connsiteX30" fmla="*/ 2140261 w 3177410"/>
                <a:gd name="connsiteY30" fmla="*/ 69062 h 5079397"/>
                <a:gd name="connsiteX31" fmla="*/ 2005925 w 3177410"/>
                <a:gd name="connsiteY31" fmla="*/ 8008 h 5079397"/>
                <a:gd name="connsiteX32" fmla="*/ 1627342 w 3177410"/>
                <a:gd name="connsiteY32" fmla="*/ 215594 h 5079397"/>
                <a:gd name="connsiteX33" fmla="*/ 760265 w 3177410"/>
                <a:gd name="connsiteY33" fmla="*/ 435392 h 5079397"/>
                <a:gd name="connsiteX34" fmla="*/ 540443 w 3177410"/>
                <a:gd name="connsiteY34" fmla="*/ 154539 h 5079397"/>
                <a:gd name="connsiteX35" fmla="*/ 222921 w 3177410"/>
                <a:gd name="connsiteY35" fmla="*/ 130117 h 5079397"/>
                <a:gd name="connsiteX0" fmla="*/ 222921 w 3177410"/>
                <a:gd name="connsiteY0" fmla="*/ 130117 h 5075591"/>
                <a:gd name="connsiteX1" fmla="*/ 357257 w 3177410"/>
                <a:gd name="connsiteY1" fmla="*/ 704034 h 5075591"/>
                <a:gd name="connsiteX2" fmla="*/ 271771 w 3177410"/>
                <a:gd name="connsiteY2" fmla="*/ 984887 h 5075591"/>
                <a:gd name="connsiteX3" fmla="*/ 320620 w 3177410"/>
                <a:gd name="connsiteY3" fmla="*/ 2242620 h 5075591"/>
                <a:gd name="connsiteX4" fmla="*/ 308408 w 3177410"/>
                <a:gd name="connsiteY4" fmla="*/ 2474628 h 5075591"/>
                <a:gd name="connsiteX5" fmla="*/ 100798 w 3177410"/>
                <a:gd name="connsiteY5" fmla="*/ 2987490 h 5075591"/>
                <a:gd name="connsiteX6" fmla="*/ 3099 w 3177410"/>
                <a:gd name="connsiteY6" fmla="*/ 3390453 h 5075591"/>
                <a:gd name="connsiteX7" fmla="*/ 39706 w 3177410"/>
                <a:gd name="connsiteY7" fmla="*/ 3948097 h 5075591"/>
                <a:gd name="connsiteX8" fmla="*/ 190249 w 3177410"/>
                <a:gd name="connsiteY8" fmla="*/ 4367357 h 5075591"/>
                <a:gd name="connsiteX9" fmla="*/ 585218 w 3177410"/>
                <a:gd name="connsiteY9" fmla="*/ 4623844 h 5075591"/>
                <a:gd name="connsiteX10" fmla="*/ 870176 w 3177410"/>
                <a:gd name="connsiteY10" fmla="*/ 4733663 h 5075591"/>
                <a:gd name="connsiteX11" fmla="*/ 1370883 w 3177410"/>
                <a:gd name="connsiteY11" fmla="*/ 4880194 h 5075591"/>
                <a:gd name="connsiteX12" fmla="*/ 1851228 w 3177410"/>
                <a:gd name="connsiteY12" fmla="*/ 5034942 h 5075591"/>
                <a:gd name="connsiteX13" fmla="*/ 2262384 w 3177410"/>
                <a:gd name="connsiteY13" fmla="*/ 5075570 h 5075591"/>
                <a:gd name="connsiteX14" fmla="*/ 2934064 w 3177410"/>
                <a:gd name="connsiteY14" fmla="*/ 5038937 h 5075591"/>
                <a:gd name="connsiteX15" fmla="*/ 3068400 w 3177410"/>
                <a:gd name="connsiteY15" fmla="*/ 4941249 h 5075591"/>
                <a:gd name="connsiteX16" fmla="*/ 3056187 w 3177410"/>
                <a:gd name="connsiteY16" fmla="*/ 4880194 h 5075591"/>
                <a:gd name="connsiteX17" fmla="*/ 1541856 w 3177410"/>
                <a:gd name="connsiteY17" fmla="*/ 3744572 h 5075591"/>
                <a:gd name="connsiteX18" fmla="*/ 1529643 w 3177410"/>
                <a:gd name="connsiteY18" fmla="*/ 3366031 h 5075591"/>
                <a:gd name="connsiteX19" fmla="*/ 1089999 w 3177410"/>
                <a:gd name="connsiteY19" fmla="*/ 3048545 h 5075591"/>
                <a:gd name="connsiteX20" fmla="*/ 1260971 w 3177410"/>
                <a:gd name="connsiteY20" fmla="*/ 2804325 h 5075591"/>
                <a:gd name="connsiteX21" fmla="*/ 1297609 w 3177410"/>
                <a:gd name="connsiteY21" fmla="*/ 2560105 h 5075591"/>
                <a:gd name="connsiteX22" fmla="*/ 1138848 w 3177410"/>
                <a:gd name="connsiteY22" fmla="*/ 2474628 h 5075591"/>
                <a:gd name="connsiteX23" fmla="*/ 894601 w 3177410"/>
                <a:gd name="connsiteY23" fmla="*/ 2511261 h 5075591"/>
                <a:gd name="connsiteX24" fmla="*/ 699203 w 3177410"/>
                <a:gd name="connsiteY24" fmla="*/ 2315886 h 5075591"/>
                <a:gd name="connsiteX25" fmla="*/ 528230 w 3177410"/>
                <a:gd name="connsiteY25" fmla="*/ 1632070 h 5075591"/>
                <a:gd name="connsiteX26" fmla="*/ 735840 w 3177410"/>
                <a:gd name="connsiteY26" fmla="*/ 960465 h 5075591"/>
                <a:gd name="connsiteX27" fmla="*/ 1138848 w 3177410"/>
                <a:gd name="connsiteY27" fmla="*/ 691823 h 5075591"/>
                <a:gd name="connsiteX28" fmla="*/ 1651767 w 3177410"/>
                <a:gd name="connsiteY28" fmla="*/ 557502 h 5075591"/>
                <a:gd name="connsiteX29" fmla="*/ 2030350 w 3177410"/>
                <a:gd name="connsiteY29" fmla="*/ 313282 h 5075591"/>
                <a:gd name="connsiteX30" fmla="*/ 2140261 w 3177410"/>
                <a:gd name="connsiteY30" fmla="*/ 69062 h 5075591"/>
                <a:gd name="connsiteX31" fmla="*/ 2005925 w 3177410"/>
                <a:gd name="connsiteY31" fmla="*/ 8008 h 5075591"/>
                <a:gd name="connsiteX32" fmla="*/ 1627342 w 3177410"/>
                <a:gd name="connsiteY32" fmla="*/ 215594 h 5075591"/>
                <a:gd name="connsiteX33" fmla="*/ 760265 w 3177410"/>
                <a:gd name="connsiteY33" fmla="*/ 435392 h 5075591"/>
                <a:gd name="connsiteX34" fmla="*/ 540443 w 3177410"/>
                <a:gd name="connsiteY34" fmla="*/ 154539 h 5075591"/>
                <a:gd name="connsiteX35" fmla="*/ 222921 w 3177410"/>
                <a:gd name="connsiteY35" fmla="*/ 130117 h 5075591"/>
                <a:gd name="connsiteX0" fmla="*/ 222921 w 3177243"/>
                <a:gd name="connsiteY0" fmla="*/ 130117 h 5076147"/>
                <a:gd name="connsiteX1" fmla="*/ 357257 w 3177243"/>
                <a:gd name="connsiteY1" fmla="*/ 704034 h 5076147"/>
                <a:gd name="connsiteX2" fmla="*/ 271771 w 3177243"/>
                <a:gd name="connsiteY2" fmla="*/ 984887 h 5076147"/>
                <a:gd name="connsiteX3" fmla="*/ 320620 w 3177243"/>
                <a:gd name="connsiteY3" fmla="*/ 2242620 h 5076147"/>
                <a:gd name="connsiteX4" fmla="*/ 308408 w 3177243"/>
                <a:gd name="connsiteY4" fmla="*/ 2474628 h 5076147"/>
                <a:gd name="connsiteX5" fmla="*/ 100798 w 3177243"/>
                <a:gd name="connsiteY5" fmla="*/ 2987490 h 5076147"/>
                <a:gd name="connsiteX6" fmla="*/ 3099 w 3177243"/>
                <a:gd name="connsiteY6" fmla="*/ 3390453 h 5076147"/>
                <a:gd name="connsiteX7" fmla="*/ 39706 w 3177243"/>
                <a:gd name="connsiteY7" fmla="*/ 3948097 h 5076147"/>
                <a:gd name="connsiteX8" fmla="*/ 190249 w 3177243"/>
                <a:gd name="connsiteY8" fmla="*/ 4367357 h 5076147"/>
                <a:gd name="connsiteX9" fmla="*/ 585218 w 3177243"/>
                <a:gd name="connsiteY9" fmla="*/ 4623844 h 5076147"/>
                <a:gd name="connsiteX10" fmla="*/ 870176 w 3177243"/>
                <a:gd name="connsiteY10" fmla="*/ 4733663 h 5076147"/>
                <a:gd name="connsiteX11" fmla="*/ 1370883 w 3177243"/>
                <a:gd name="connsiteY11" fmla="*/ 4880194 h 5076147"/>
                <a:gd name="connsiteX12" fmla="*/ 1851228 w 3177243"/>
                <a:gd name="connsiteY12" fmla="*/ 5034942 h 5076147"/>
                <a:gd name="connsiteX13" fmla="*/ 2262384 w 3177243"/>
                <a:gd name="connsiteY13" fmla="*/ 5075570 h 5076147"/>
                <a:gd name="connsiteX14" fmla="*/ 2938139 w 3177243"/>
                <a:gd name="connsiteY14" fmla="*/ 5014492 h 5076147"/>
                <a:gd name="connsiteX15" fmla="*/ 3068400 w 3177243"/>
                <a:gd name="connsiteY15" fmla="*/ 4941249 h 5076147"/>
                <a:gd name="connsiteX16" fmla="*/ 3056187 w 3177243"/>
                <a:gd name="connsiteY16" fmla="*/ 4880194 h 5076147"/>
                <a:gd name="connsiteX17" fmla="*/ 1541856 w 3177243"/>
                <a:gd name="connsiteY17" fmla="*/ 3744572 h 5076147"/>
                <a:gd name="connsiteX18" fmla="*/ 1529643 w 3177243"/>
                <a:gd name="connsiteY18" fmla="*/ 3366031 h 5076147"/>
                <a:gd name="connsiteX19" fmla="*/ 1089999 w 3177243"/>
                <a:gd name="connsiteY19" fmla="*/ 3048545 h 5076147"/>
                <a:gd name="connsiteX20" fmla="*/ 1260971 w 3177243"/>
                <a:gd name="connsiteY20" fmla="*/ 2804325 h 5076147"/>
                <a:gd name="connsiteX21" fmla="*/ 1297609 w 3177243"/>
                <a:gd name="connsiteY21" fmla="*/ 2560105 h 5076147"/>
                <a:gd name="connsiteX22" fmla="*/ 1138848 w 3177243"/>
                <a:gd name="connsiteY22" fmla="*/ 2474628 h 5076147"/>
                <a:gd name="connsiteX23" fmla="*/ 894601 w 3177243"/>
                <a:gd name="connsiteY23" fmla="*/ 2511261 h 5076147"/>
                <a:gd name="connsiteX24" fmla="*/ 699203 w 3177243"/>
                <a:gd name="connsiteY24" fmla="*/ 2315886 h 5076147"/>
                <a:gd name="connsiteX25" fmla="*/ 528230 w 3177243"/>
                <a:gd name="connsiteY25" fmla="*/ 1632070 h 5076147"/>
                <a:gd name="connsiteX26" fmla="*/ 735840 w 3177243"/>
                <a:gd name="connsiteY26" fmla="*/ 960465 h 5076147"/>
                <a:gd name="connsiteX27" fmla="*/ 1138848 w 3177243"/>
                <a:gd name="connsiteY27" fmla="*/ 691823 h 5076147"/>
                <a:gd name="connsiteX28" fmla="*/ 1651767 w 3177243"/>
                <a:gd name="connsiteY28" fmla="*/ 557502 h 5076147"/>
                <a:gd name="connsiteX29" fmla="*/ 2030350 w 3177243"/>
                <a:gd name="connsiteY29" fmla="*/ 313282 h 5076147"/>
                <a:gd name="connsiteX30" fmla="*/ 2140261 w 3177243"/>
                <a:gd name="connsiteY30" fmla="*/ 69062 h 5076147"/>
                <a:gd name="connsiteX31" fmla="*/ 2005925 w 3177243"/>
                <a:gd name="connsiteY31" fmla="*/ 8008 h 5076147"/>
                <a:gd name="connsiteX32" fmla="*/ 1627342 w 3177243"/>
                <a:gd name="connsiteY32" fmla="*/ 215594 h 5076147"/>
                <a:gd name="connsiteX33" fmla="*/ 760265 w 3177243"/>
                <a:gd name="connsiteY33" fmla="*/ 435392 h 5076147"/>
                <a:gd name="connsiteX34" fmla="*/ 540443 w 3177243"/>
                <a:gd name="connsiteY34" fmla="*/ 154539 h 5076147"/>
                <a:gd name="connsiteX35" fmla="*/ 222921 w 3177243"/>
                <a:gd name="connsiteY35" fmla="*/ 130117 h 5076147"/>
                <a:gd name="connsiteX0" fmla="*/ 222921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540443 w 3177243"/>
                <a:gd name="connsiteY34" fmla="*/ 154539 h 5076146"/>
                <a:gd name="connsiteX35" fmla="*/ 222921 w 3177243"/>
                <a:gd name="connsiteY35" fmla="*/ 130117 h 5076146"/>
                <a:gd name="connsiteX0" fmla="*/ 222921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222921 w 3177243"/>
                <a:gd name="connsiteY35" fmla="*/ 130117 h 5076146"/>
                <a:gd name="connsiteX0" fmla="*/ 406256 w 3177243"/>
                <a:gd name="connsiteY0" fmla="*/ 130117 h 5076146"/>
                <a:gd name="connsiteX1" fmla="*/ 357257 w 3177243"/>
                <a:gd name="connsiteY1" fmla="*/ 704034 h 5076146"/>
                <a:gd name="connsiteX2" fmla="*/ 393994 w 3177243"/>
                <a:gd name="connsiteY2" fmla="*/ 935997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357257 w 3177243"/>
                <a:gd name="connsiteY1" fmla="*/ 70403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528230 w 3177243"/>
                <a:gd name="connsiteY25" fmla="*/ 1632070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516217 w 3177243"/>
                <a:gd name="connsiteY2" fmla="*/ 911553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687330 w 3177243"/>
                <a:gd name="connsiteY2" fmla="*/ 874886 h 5076146"/>
                <a:gd name="connsiteX3" fmla="*/ 320620 w 3177243"/>
                <a:gd name="connsiteY3" fmla="*/ 2242620 h 5076146"/>
                <a:gd name="connsiteX4" fmla="*/ 308408 w 3177243"/>
                <a:gd name="connsiteY4" fmla="*/ 2474628 h 5076146"/>
                <a:gd name="connsiteX5" fmla="*/ 100798 w 3177243"/>
                <a:gd name="connsiteY5" fmla="*/ 2987490 h 5076146"/>
                <a:gd name="connsiteX6" fmla="*/ 3099 w 3177243"/>
                <a:gd name="connsiteY6" fmla="*/ 3390453 h 5076146"/>
                <a:gd name="connsiteX7" fmla="*/ 39706 w 3177243"/>
                <a:gd name="connsiteY7" fmla="*/ 3948097 h 5076146"/>
                <a:gd name="connsiteX8" fmla="*/ 190249 w 3177243"/>
                <a:gd name="connsiteY8" fmla="*/ 4367357 h 5076146"/>
                <a:gd name="connsiteX9" fmla="*/ 585218 w 3177243"/>
                <a:gd name="connsiteY9" fmla="*/ 4623844 h 5076146"/>
                <a:gd name="connsiteX10" fmla="*/ 870176 w 3177243"/>
                <a:gd name="connsiteY10" fmla="*/ 4733663 h 5076146"/>
                <a:gd name="connsiteX11" fmla="*/ 1370883 w 3177243"/>
                <a:gd name="connsiteY11" fmla="*/ 4880194 h 5076146"/>
                <a:gd name="connsiteX12" fmla="*/ 1851228 w 3177243"/>
                <a:gd name="connsiteY12" fmla="*/ 5034942 h 5076146"/>
                <a:gd name="connsiteX13" fmla="*/ 2262384 w 3177243"/>
                <a:gd name="connsiteY13" fmla="*/ 5075570 h 5076146"/>
                <a:gd name="connsiteX14" fmla="*/ 2938139 w 3177243"/>
                <a:gd name="connsiteY14" fmla="*/ 5014492 h 5076146"/>
                <a:gd name="connsiteX15" fmla="*/ 3068400 w 3177243"/>
                <a:gd name="connsiteY15" fmla="*/ 4941249 h 5076146"/>
                <a:gd name="connsiteX16" fmla="*/ 3056187 w 3177243"/>
                <a:gd name="connsiteY16" fmla="*/ 4880194 h 5076146"/>
                <a:gd name="connsiteX17" fmla="*/ 1541856 w 3177243"/>
                <a:gd name="connsiteY17" fmla="*/ 3744572 h 5076146"/>
                <a:gd name="connsiteX18" fmla="*/ 1529643 w 3177243"/>
                <a:gd name="connsiteY18" fmla="*/ 3366031 h 5076146"/>
                <a:gd name="connsiteX19" fmla="*/ 1089999 w 3177243"/>
                <a:gd name="connsiteY19" fmla="*/ 3048545 h 5076146"/>
                <a:gd name="connsiteX20" fmla="*/ 1260971 w 3177243"/>
                <a:gd name="connsiteY20" fmla="*/ 2804325 h 5076146"/>
                <a:gd name="connsiteX21" fmla="*/ 1297609 w 3177243"/>
                <a:gd name="connsiteY21" fmla="*/ 2560105 h 5076146"/>
                <a:gd name="connsiteX22" fmla="*/ 1138848 w 3177243"/>
                <a:gd name="connsiteY22" fmla="*/ 2474628 h 5076146"/>
                <a:gd name="connsiteX23" fmla="*/ 894601 w 3177243"/>
                <a:gd name="connsiteY23" fmla="*/ 2511261 h 5076146"/>
                <a:gd name="connsiteX24" fmla="*/ 699203 w 3177243"/>
                <a:gd name="connsiteY24" fmla="*/ 2315886 h 5076146"/>
                <a:gd name="connsiteX25" fmla="*/ 613786 w 3177243"/>
                <a:gd name="connsiteY25" fmla="*/ 1607626 h 5076146"/>
                <a:gd name="connsiteX26" fmla="*/ 735840 w 3177243"/>
                <a:gd name="connsiteY26" fmla="*/ 960465 h 5076146"/>
                <a:gd name="connsiteX27" fmla="*/ 1138848 w 3177243"/>
                <a:gd name="connsiteY27" fmla="*/ 691823 h 5076146"/>
                <a:gd name="connsiteX28" fmla="*/ 1651767 w 3177243"/>
                <a:gd name="connsiteY28" fmla="*/ 557502 h 5076146"/>
                <a:gd name="connsiteX29" fmla="*/ 2030350 w 3177243"/>
                <a:gd name="connsiteY29" fmla="*/ 313282 h 5076146"/>
                <a:gd name="connsiteX30" fmla="*/ 2140261 w 3177243"/>
                <a:gd name="connsiteY30" fmla="*/ 69062 h 5076146"/>
                <a:gd name="connsiteX31" fmla="*/ 2005925 w 3177243"/>
                <a:gd name="connsiteY31" fmla="*/ 8008 h 5076146"/>
                <a:gd name="connsiteX32" fmla="*/ 1627342 w 3177243"/>
                <a:gd name="connsiteY32" fmla="*/ 215594 h 5076146"/>
                <a:gd name="connsiteX33" fmla="*/ 760265 w 3177243"/>
                <a:gd name="connsiteY33" fmla="*/ 435392 h 5076146"/>
                <a:gd name="connsiteX34" fmla="*/ 601555 w 3177243"/>
                <a:gd name="connsiteY34" fmla="*/ 154539 h 5076146"/>
                <a:gd name="connsiteX35" fmla="*/ 406256 w 3177243"/>
                <a:gd name="connsiteY35" fmla="*/ 130117 h 5076146"/>
                <a:gd name="connsiteX0" fmla="*/ 406256 w 3177243"/>
                <a:gd name="connsiteY0" fmla="*/ 130117 h 5076146"/>
                <a:gd name="connsiteX1" fmla="*/ 491703 w 3177243"/>
                <a:gd name="connsiteY1" fmla="*/ 496254 h 5076146"/>
                <a:gd name="connsiteX2" fmla="*/ 687330 w 3177243"/>
                <a:gd name="connsiteY2" fmla="*/ 874886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91703 w 3177243"/>
                <a:gd name="connsiteY1" fmla="*/ 496254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675038 w 3177243"/>
                <a:gd name="connsiteY1" fmla="*/ 508477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675038 w 3177243"/>
                <a:gd name="connsiteY1" fmla="*/ 508477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55036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455036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77243"/>
                <a:gd name="connsiteY0" fmla="*/ 130117 h 5076146"/>
                <a:gd name="connsiteX1" fmla="*/ 516148 w 3177243"/>
                <a:gd name="connsiteY1" fmla="*/ 532921 h 5076146"/>
                <a:gd name="connsiteX2" fmla="*/ 503995 w 3177243"/>
                <a:gd name="connsiteY2" fmla="*/ 899331 h 5076146"/>
                <a:gd name="connsiteX3" fmla="*/ 436452 w 3177243"/>
                <a:gd name="connsiteY3" fmla="*/ 1340916 h 5076146"/>
                <a:gd name="connsiteX4" fmla="*/ 320620 w 3177243"/>
                <a:gd name="connsiteY4" fmla="*/ 2242620 h 5076146"/>
                <a:gd name="connsiteX5" fmla="*/ 308408 w 3177243"/>
                <a:gd name="connsiteY5" fmla="*/ 2474628 h 5076146"/>
                <a:gd name="connsiteX6" fmla="*/ 100798 w 3177243"/>
                <a:gd name="connsiteY6" fmla="*/ 2987490 h 5076146"/>
                <a:gd name="connsiteX7" fmla="*/ 3099 w 3177243"/>
                <a:gd name="connsiteY7" fmla="*/ 3390453 h 5076146"/>
                <a:gd name="connsiteX8" fmla="*/ 39706 w 3177243"/>
                <a:gd name="connsiteY8" fmla="*/ 3948097 h 5076146"/>
                <a:gd name="connsiteX9" fmla="*/ 190249 w 3177243"/>
                <a:gd name="connsiteY9" fmla="*/ 4367357 h 5076146"/>
                <a:gd name="connsiteX10" fmla="*/ 585218 w 3177243"/>
                <a:gd name="connsiteY10" fmla="*/ 4623844 h 5076146"/>
                <a:gd name="connsiteX11" fmla="*/ 870176 w 3177243"/>
                <a:gd name="connsiteY11" fmla="*/ 4733663 h 5076146"/>
                <a:gd name="connsiteX12" fmla="*/ 1370883 w 3177243"/>
                <a:gd name="connsiteY12" fmla="*/ 4880194 h 5076146"/>
                <a:gd name="connsiteX13" fmla="*/ 1851228 w 3177243"/>
                <a:gd name="connsiteY13" fmla="*/ 5034942 h 5076146"/>
                <a:gd name="connsiteX14" fmla="*/ 2262384 w 3177243"/>
                <a:gd name="connsiteY14" fmla="*/ 5075570 h 5076146"/>
                <a:gd name="connsiteX15" fmla="*/ 2938139 w 3177243"/>
                <a:gd name="connsiteY15" fmla="*/ 5014492 h 5076146"/>
                <a:gd name="connsiteX16" fmla="*/ 3068400 w 3177243"/>
                <a:gd name="connsiteY16" fmla="*/ 4941249 h 5076146"/>
                <a:gd name="connsiteX17" fmla="*/ 3056187 w 3177243"/>
                <a:gd name="connsiteY17" fmla="*/ 4880194 h 5076146"/>
                <a:gd name="connsiteX18" fmla="*/ 1541856 w 3177243"/>
                <a:gd name="connsiteY18" fmla="*/ 3744572 h 5076146"/>
                <a:gd name="connsiteX19" fmla="*/ 1529643 w 3177243"/>
                <a:gd name="connsiteY19" fmla="*/ 3366031 h 5076146"/>
                <a:gd name="connsiteX20" fmla="*/ 1089999 w 3177243"/>
                <a:gd name="connsiteY20" fmla="*/ 3048545 h 5076146"/>
                <a:gd name="connsiteX21" fmla="*/ 1260971 w 3177243"/>
                <a:gd name="connsiteY21" fmla="*/ 2804325 h 5076146"/>
                <a:gd name="connsiteX22" fmla="*/ 1297609 w 3177243"/>
                <a:gd name="connsiteY22" fmla="*/ 2560105 h 5076146"/>
                <a:gd name="connsiteX23" fmla="*/ 1138848 w 3177243"/>
                <a:gd name="connsiteY23" fmla="*/ 2474628 h 5076146"/>
                <a:gd name="connsiteX24" fmla="*/ 894601 w 3177243"/>
                <a:gd name="connsiteY24" fmla="*/ 2511261 h 5076146"/>
                <a:gd name="connsiteX25" fmla="*/ 699203 w 3177243"/>
                <a:gd name="connsiteY25" fmla="*/ 2315886 h 5076146"/>
                <a:gd name="connsiteX26" fmla="*/ 613786 w 3177243"/>
                <a:gd name="connsiteY26" fmla="*/ 1607626 h 5076146"/>
                <a:gd name="connsiteX27" fmla="*/ 735840 w 3177243"/>
                <a:gd name="connsiteY27" fmla="*/ 960465 h 5076146"/>
                <a:gd name="connsiteX28" fmla="*/ 1138848 w 3177243"/>
                <a:gd name="connsiteY28" fmla="*/ 691823 h 5076146"/>
                <a:gd name="connsiteX29" fmla="*/ 1651767 w 3177243"/>
                <a:gd name="connsiteY29" fmla="*/ 557502 h 5076146"/>
                <a:gd name="connsiteX30" fmla="*/ 2030350 w 3177243"/>
                <a:gd name="connsiteY30" fmla="*/ 313282 h 5076146"/>
                <a:gd name="connsiteX31" fmla="*/ 2140261 w 3177243"/>
                <a:gd name="connsiteY31" fmla="*/ 69062 h 5076146"/>
                <a:gd name="connsiteX32" fmla="*/ 2005925 w 3177243"/>
                <a:gd name="connsiteY32" fmla="*/ 8008 h 5076146"/>
                <a:gd name="connsiteX33" fmla="*/ 1627342 w 3177243"/>
                <a:gd name="connsiteY33" fmla="*/ 215594 h 5076146"/>
                <a:gd name="connsiteX34" fmla="*/ 760265 w 3177243"/>
                <a:gd name="connsiteY34" fmla="*/ 435392 h 5076146"/>
                <a:gd name="connsiteX35" fmla="*/ 601555 w 3177243"/>
                <a:gd name="connsiteY35" fmla="*/ 154539 h 5076146"/>
                <a:gd name="connsiteX36" fmla="*/ 406256 w 3177243"/>
                <a:gd name="connsiteY36" fmla="*/ 130117 h 5076146"/>
                <a:gd name="connsiteX0" fmla="*/ 406256 w 3113414"/>
                <a:gd name="connsiteY0" fmla="*/ 130117 h 5076146"/>
                <a:gd name="connsiteX1" fmla="*/ 516148 w 3113414"/>
                <a:gd name="connsiteY1" fmla="*/ 532921 h 5076146"/>
                <a:gd name="connsiteX2" fmla="*/ 503995 w 3113414"/>
                <a:gd name="connsiteY2" fmla="*/ 899331 h 5076146"/>
                <a:gd name="connsiteX3" fmla="*/ 436452 w 3113414"/>
                <a:gd name="connsiteY3" fmla="*/ 1340916 h 5076146"/>
                <a:gd name="connsiteX4" fmla="*/ 320620 w 3113414"/>
                <a:gd name="connsiteY4" fmla="*/ 2242620 h 5076146"/>
                <a:gd name="connsiteX5" fmla="*/ 308408 w 3113414"/>
                <a:gd name="connsiteY5" fmla="*/ 2474628 h 5076146"/>
                <a:gd name="connsiteX6" fmla="*/ 100798 w 3113414"/>
                <a:gd name="connsiteY6" fmla="*/ 2987490 h 5076146"/>
                <a:gd name="connsiteX7" fmla="*/ 3099 w 3113414"/>
                <a:gd name="connsiteY7" fmla="*/ 3390453 h 5076146"/>
                <a:gd name="connsiteX8" fmla="*/ 39706 w 3113414"/>
                <a:gd name="connsiteY8" fmla="*/ 3948097 h 5076146"/>
                <a:gd name="connsiteX9" fmla="*/ 190249 w 3113414"/>
                <a:gd name="connsiteY9" fmla="*/ 4367357 h 5076146"/>
                <a:gd name="connsiteX10" fmla="*/ 585218 w 3113414"/>
                <a:gd name="connsiteY10" fmla="*/ 4623844 h 5076146"/>
                <a:gd name="connsiteX11" fmla="*/ 870176 w 3113414"/>
                <a:gd name="connsiteY11" fmla="*/ 4733663 h 5076146"/>
                <a:gd name="connsiteX12" fmla="*/ 1370883 w 3113414"/>
                <a:gd name="connsiteY12" fmla="*/ 4880194 h 5076146"/>
                <a:gd name="connsiteX13" fmla="*/ 1851228 w 3113414"/>
                <a:gd name="connsiteY13" fmla="*/ 5034942 h 5076146"/>
                <a:gd name="connsiteX14" fmla="*/ 2262384 w 3113414"/>
                <a:gd name="connsiteY14" fmla="*/ 5075570 h 5076146"/>
                <a:gd name="connsiteX15" fmla="*/ 2938139 w 3113414"/>
                <a:gd name="connsiteY15" fmla="*/ 5014492 h 5076146"/>
                <a:gd name="connsiteX16" fmla="*/ 3068400 w 3113414"/>
                <a:gd name="connsiteY16" fmla="*/ 4941249 h 5076146"/>
                <a:gd name="connsiteX17" fmla="*/ 3056187 w 3113414"/>
                <a:gd name="connsiteY17" fmla="*/ 4880194 h 5076146"/>
                <a:gd name="connsiteX18" fmla="*/ 2412086 w 3113414"/>
                <a:gd name="connsiteY18" fmla="*/ 3588127 h 5076146"/>
                <a:gd name="connsiteX19" fmla="*/ 1529643 w 3113414"/>
                <a:gd name="connsiteY19" fmla="*/ 3366031 h 5076146"/>
                <a:gd name="connsiteX20" fmla="*/ 1089999 w 3113414"/>
                <a:gd name="connsiteY20" fmla="*/ 3048545 h 5076146"/>
                <a:gd name="connsiteX21" fmla="*/ 1260971 w 3113414"/>
                <a:gd name="connsiteY21" fmla="*/ 2804325 h 5076146"/>
                <a:gd name="connsiteX22" fmla="*/ 1297609 w 3113414"/>
                <a:gd name="connsiteY22" fmla="*/ 2560105 h 5076146"/>
                <a:gd name="connsiteX23" fmla="*/ 1138848 w 3113414"/>
                <a:gd name="connsiteY23" fmla="*/ 2474628 h 5076146"/>
                <a:gd name="connsiteX24" fmla="*/ 894601 w 3113414"/>
                <a:gd name="connsiteY24" fmla="*/ 2511261 h 5076146"/>
                <a:gd name="connsiteX25" fmla="*/ 699203 w 3113414"/>
                <a:gd name="connsiteY25" fmla="*/ 2315886 h 5076146"/>
                <a:gd name="connsiteX26" fmla="*/ 613786 w 3113414"/>
                <a:gd name="connsiteY26" fmla="*/ 1607626 h 5076146"/>
                <a:gd name="connsiteX27" fmla="*/ 735840 w 3113414"/>
                <a:gd name="connsiteY27" fmla="*/ 960465 h 5076146"/>
                <a:gd name="connsiteX28" fmla="*/ 1138848 w 3113414"/>
                <a:gd name="connsiteY28" fmla="*/ 691823 h 5076146"/>
                <a:gd name="connsiteX29" fmla="*/ 1651767 w 3113414"/>
                <a:gd name="connsiteY29" fmla="*/ 557502 h 5076146"/>
                <a:gd name="connsiteX30" fmla="*/ 2030350 w 3113414"/>
                <a:gd name="connsiteY30" fmla="*/ 313282 h 5076146"/>
                <a:gd name="connsiteX31" fmla="*/ 2140261 w 3113414"/>
                <a:gd name="connsiteY31" fmla="*/ 69062 h 5076146"/>
                <a:gd name="connsiteX32" fmla="*/ 2005925 w 3113414"/>
                <a:gd name="connsiteY32" fmla="*/ 8008 h 5076146"/>
                <a:gd name="connsiteX33" fmla="*/ 1627342 w 3113414"/>
                <a:gd name="connsiteY33" fmla="*/ 215594 h 5076146"/>
                <a:gd name="connsiteX34" fmla="*/ 760265 w 3113414"/>
                <a:gd name="connsiteY34" fmla="*/ 435392 h 5076146"/>
                <a:gd name="connsiteX35" fmla="*/ 601555 w 3113414"/>
                <a:gd name="connsiteY35" fmla="*/ 154539 h 5076146"/>
                <a:gd name="connsiteX36" fmla="*/ 406256 w 3113414"/>
                <a:gd name="connsiteY36" fmla="*/ 130117 h 5076146"/>
                <a:gd name="connsiteX0" fmla="*/ 406256 w 3152697"/>
                <a:gd name="connsiteY0" fmla="*/ 130117 h 5076146"/>
                <a:gd name="connsiteX1" fmla="*/ 516148 w 3152697"/>
                <a:gd name="connsiteY1" fmla="*/ 532921 h 5076146"/>
                <a:gd name="connsiteX2" fmla="*/ 503995 w 3152697"/>
                <a:gd name="connsiteY2" fmla="*/ 899331 h 5076146"/>
                <a:gd name="connsiteX3" fmla="*/ 436452 w 3152697"/>
                <a:gd name="connsiteY3" fmla="*/ 1340916 h 5076146"/>
                <a:gd name="connsiteX4" fmla="*/ 320620 w 3152697"/>
                <a:gd name="connsiteY4" fmla="*/ 2242620 h 5076146"/>
                <a:gd name="connsiteX5" fmla="*/ 308408 w 3152697"/>
                <a:gd name="connsiteY5" fmla="*/ 2474628 h 5076146"/>
                <a:gd name="connsiteX6" fmla="*/ 100798 w 3152697"/>
                <a:gd name="connsiteY6" fmla="*/ 2987490 h 5076146"/>
                <a:gd name="connsiteX7" fmla="*/ 3099 w 3152697"/>
                <a:gd name="connsiteY7" fmla="*/ 3390453 h 5076146"/>
                <a:gd name="connsiteX8" fmla="*/ 39706 w 3152697"/>
                <a:gd name="connsiteY8" fmla="*/ 3948097 h 5076146"/>
                <a:gd name="connsiteX9" fmla="*/ 190249 w 3152697"/>
                <a:gd name="connsiteY9" fmla="*/ 4367357 h 5076146"/>
                <a:gd name="connsiteX10" fmla="*/ 585218 w 3152697"/>
                <a:gd name="connsiteY10" fmla="*/ 4623844 h 5076146"/>
                <a:gd name="connsiteX11" fmla="*/ 870176 w 3152697"/>
                <a:gd name="connsiteY11" fmla="*/ 4733663 h 5076146"/>
                <a:gd name="connsiteX12" fmla="*/ 1370883 w 3152697"/>
                <a:gd name="connsiteY12" fmla="*/ 4880194 h 5076146"/>
                <a:gd name="connsiteX13" fmla="*/ 1851228 w 3152697"/>
                <a:gd name="connsiteY13" fmla="*/ 5034942 h 5076146"/>
                <a:gd name="connsiteX14" fmla="*/ 2262384 w 3152697"/>
                <a:gd name="connsiteY14" fmla="*/ 5075570 h 5076146"/>
                <a:gd name="connsiteX15" fmla="*/ 2938139 w 3152697"/>
                <a:gd name="connsiteY15" fmla="*/ 5014492 h 5076146"/>
                <a:gd name="connsiteX16" fmla="*/ 3068400 w 3152697"/>
                <a:gd name="connsiteY16" fmla="*/ 4941249 h 5076146"/>
                <a:gd name="connsiteX17" fmla="*/ 3056187 w 3152697"/>
                <a:gd name="connsiteY17" fmla="*/ 4880194 h 5076146"/>
                <a:gd name="connsiteX18" fmla="*/ 3115585 w 3152697"/>
                <a:gd name="connsiteY18" fmla="*/ 4142272 h 5076146"/>
                <a:gd name="connsiteX19" fmla="*/ 2412086 w 3152697"/>
                <a:gd name="connsiteY19" fmla="*/ 3588127 h 5076146"/>
                <a:gd name="connsiteX20" fmla="*/ 1529643 w 3152697"/>
                <a:gd name="connsiteY20" fmla="*/ 3366031 h 5076146"/>
                <a:gd name="connsiteX21" fmla="*/ 1089999 w 3152697"/>
                <a:gd name="connsiteY21" fmla="*/ 3048545 h 5076146"/>
                <a:gd name="connsiteX22" fmla="*/ 1260971 w 3152697"/>
                <a:gd name="connsiteY22" fmla="*/ 2804325 h 5076146"/>
                <a:gd name="connsiteX23" fmla="*/ 1297609 w 3152697"/>
                <a:gd name="connsiteY23" fmla="*/ 2560105 h 5076146"/>
                <a:gd name="connsiteX24" fmla="*/ 1138848 w 3152697"/>
                <a:gd name="connsiteY24" fmla="*/ 2474628 h 5076146"/>
                <a:gd name="connsiteX25" fmla="*/ 894601 w 3152697"/>
                <a:gd name="connsiteY25" fmla="*/ 2511261 h 5076146"/>
                <a:gd name="connsiteX26" fmla="*/ 699203 w 3152697"/>
                <a:gd name="connsiteY26" fmla="*/ 2315886 h 5076146"/>
                <a:gd name="connsiteX27" fmla="*/ 613786 w 3152697"/>
                <a:gd name="connsiteY27" fmla="*/ 1607626 h 5076146"/>
                <a:gd name="connsiteX28" fmla="*/ 735840 w 3152697"/>
                <a:gd name="connsiteY28" fmla="*/ 960465 h 5076146"/>
                <a:gd name="connsiteX29" fmla="*/ 1138848 w 3152697"/>
                <a:gd name="connsiteY29" fmla="*/ 691823 h 5076146"/>
                <a:gd name="connsiteX30" fmla="*/ 1651767 w 3152697"/>
                <a:gd name="connsiteY30" fmla="*/ 557502 h 5076146"/>
                <a:gd name="connsiteX31" fmla="*/ 2030350 w 3152697"/>
                <a:gd name="connsiteY31" fmla="*/ 313282 h 5076146"/>
                <a:gd name="connsiteX32" fmla="*/ 2140261 w 3152697"/>
                <a:gd name="connsiteY32" fmla="*/ 69062 h 5076146"/>
                <a:gd name="connsiteX33" fmla="*/ 2005925 w 3152697"/>
                <a:gd name="connsiteY33" fmla="*/ 8008 h 5076146"/>
                <a:gd name="connsiteX34" fmla="*/ 1627342 w 3152697"/>
                <a:gd name="connsiteY34" fmla="*/ 215594 h 5076146"/>
                <a:gd name="connsiteX35" fmla="*/ 760265 w 3152697"/>
                <a:gd name="connsiteY35" fmla="*/ 435392 h 5076146"/>
                <a:gd name="connsiteX36" fmla="*/ 601555 w 3152697"/>
                <a:gd name="connsiteY36" fmla="*/ 154539 h 5076146"/>
                <a:gd name="connsiteX37" fmla="*/ 406256 w 3152697"/>
                <a:gd name="connsiteY37" fmla="*/ 130117 h 5076146"/>
                <a:gd name="connsiteX0" fmla="*/ 406256 w 3227267"/>
                <a:gd name="connsiteY0" fmla="*/ 130117 h 5076146"/>
                <a:gd name="connsiteX1" fmla="*/ 516148 w 3227267"/>
                <a:gd name="connsiteY1" fmla="*/ 532921 h 5076146"/>
                <a:gd name="connsiteX2" fmla="*/ 503995 w 3227267"/>
                <a:gd name="connsiteY2" fmla="*/ 899331 h 5076146"/>
                <a:gd name="connsiteX3" fmla="*/ 436452 w 3227267"/>
                <a:gd name="connsiteY3" fmla="*/ 1340916 h 5076146"/>
                <a:gd name="connsiteX4" fmla="*/ 320620 w 3227267"/>
                <a:gd name="connsiteY4" fmla="*/ 2242620 h 5076146"/>
                <a:gd name="connsiteX5" fmla="*/ 308408 w 3227267"/>
                <a:gd name="connsiteY5" fmla="*/ 2474628 h 5076146"/>
                <a:gd name="connsiteX6" fmla="*/ 100798 w 3227267"/>
                <a:gd name="connsiteY6" fmla="*/ 2987490 h 5076146"/>
                <a:gd name="connsiteX7" fmla="*/ 3099 w 3227267"/>
                <a:gd name="connsiteY7" fmla="*/ 3390453 h 5076146"/>
                <a:gd name="connsiteX8" fmla="*/ 39706 w 3227267"/>
                <a:gd name="connsiteY8" fmla="*/ 3948097 h 5076146"/>
                <a:gd name="connsiteX9" fmla="*/ 190249 w 3227267"/>
                <a:gd name="connsiteY9" fmla="*/ 4367357 h 5076146"/>
                <a:gd name="connsiteX10" fmla="*/ 585218 w 3227267"/>
                <a:gd name="connsiteY10" fmla="*/ 4623844 h 5076146"/>
                <a:gd name="connsiteX11" fmla="*/ 870176 w 3227267"/>
                <a:gd name="connsiteY11" fmla="*/ 4733663 h 5076146"/>
                <a:gd name="connsiteX12" fmla="*/ 1370883 w 3227267"/>
                <a:gd name="connsiteY12" fmla="*/ 4880194 h 5076146"/>
                <a:gd name="connsiteX13" fmla="*/ 1851228 w 3227267"/>
                <a:gd name="connsiteY13" fmla="*/ 5034942 h 5076146"/>
                <a:gd name="connsiteX14" fmla="*/ 2262384 w 3227267"/>
                <a:gd name="connsiteY14" fmla="*/ 5075570 h 5076146"/>
                <a:gd name="connsiteX15" fmla="*/ 2938139 w 3227267"/>
                <a:gd name="connsiteY15" fmla="*/ 5014492 h 5076146"/>
                <a:gd name="connsiteX16" fmla="*/ 3068400 w 3227267"/>
                <a:gd name="connsiteY16" fmla="*/ 4941249 h 5076146"/>
                <a:gd name="connsiteX17" fmla="*/ 3056187 w 3227267"/>
                <a:gd name="connsiteY17" fmla="*/ 4880194 h 5076146"/>
                <a:gd name="connsiteX18" fmla="*/ 3223141 w 3227267"/>
                <a:gd name="connsiteY18" fmla="*/ 4572498 h 5076146"/>
                <a:gd name="connsiteX19" fmla="*/ 3115585 w 3227267"/>
                <a:gd name="connsiteY19" fmla="*/ 4142272 h 5076146"/>
                <a:gd name="connsiteX20" fmla="*/ 2412086 w 3227267"/>
                <a:gd name="connsiteY20" fmla="*/ 3588127 h 5076146"/>
                <a:gd name="connsiteX21" fmla="*/ 1529643 w 3227267"/>
                <a:gd name="connsiteY21" fmla="*/ 3366031 h 5076146"/>
                <a:gd name="connsiteX22" fmla="*/ 1089999 w 3227267"/>
                <a:gd name="connsiteY22" fmla="*/ 3048545 h 5076146"/>
                <a:gd name="connsiteX23" fmla="*/ 1260971 w 3227267"/>
                <a:gd name="connsiteY23" fmla="*/ 2804325 h 5076146"/>
                <a:gd name="connsiteX24" fmla="*/ 1297609 w 3227267"/>
                <a:gd name="connsiteY24" fmla="*/ 2560105 h 5076146"/>
                <a:gd name="connsiteX25" fmla="*/ 1138848 w 3227267"/>
                <a:gd name="connsiteY25" fmla="*/ 2474628 h 5076146"/>
                <a:gd name="connsiteX26" fmla="*/ 894601 w 3227267"/>
                <a:gd name="connsiteY26" fmla="*/ 2511261 h 5076146"/>
                <a:gd name="connsiteX27" fmla="*/ 699203 w 3227267"/>
                <a:gd name="connsiteY27" fmla="*/ 2315886 h 5076146"/>
                <a:gd name="connsiteX28" fmla="*/ 613786 w 3227267"/>
                <a:gd name="connsiteY28" fmla="*/ 1607626 h 5076146"/>
                <a:gd name="connsiteX29" fmla="*/ 735840 w 3227267"/>
                <a:gd name="connsiteY29" fmla="*/ 960465 h 5076146"/>
                <a:gd name="connsiteX30" fmla="*/ 1138848 w 3227267"/>
                <a:gd name="connsiteY30" fmla="*/ 691823 h 5076146"/>
                <a:gd name="connsiteX31" fmla="*/ 1651767 w 3227267"/>
                <a:gd name="connsiteY31" fmla="*/ 557502 h 5076146"/>
                <a:gd name="connsiteX32" fmla="*/ 2030350 w 3227267"/>
                <a:gd name="connsiteY32" fmla="*/ 313282 h 5076146"/>
                <a:gd name="connsiteX33" fmla="*/ 2140261 w 3227267"/>
                <a:gd name="connsiteY33" fmla="*/ 69062 h 5076146"/>
                <a:gd name="connsiteX34" fmla="*/ 2005925 w 3227267"/>
                <a:gd name="connsiteY34" fmla="*/ 8008 h 5076146"/>
                <a:gd name="connsiteX35" fmla="*/ 1627342 w 3227267"/>
                <a:gd name="connsiteY35" fmla="*/ 215594 h 5076146"/>
                <a:gd name="connsiteX36" fmla="*/ 760265 w 3227267"/>
                <a:gd name="connsiteY36" fmla="*/ 435392 h 5076146"/>
                <a:gd name="connsiteX37" fmla="*/ 601555 w 3227267"/>
                <a:gd name="connsiteY37" fmla="*/ 154539 h 5076146"/>
                <a:gd name="connsiteX38" fmla="*/ 406256 w 3227267"/>
                <a:gd name="connsiteY38"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529643 w 3227266"/>
                <a:gd name="connsiteY22" fmla="*/ 3366031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529643 w 3227266"/>
                <a:gd name="connsiteY22" fmla="*/ 3366031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7266"/>
                <a:gd name="connsiteY0" fmla="*/ 130117 h 5076146"/>
                <a:gd name="connsiteX1" fmla="*/ 516148 w 3227266"/>
                <a:gd name="connsiteY1" fmla="*/ 532921 h 5076146"/>
                <a:gd name="connsiteX2" fmla="*/ 503995 w 3227266"/>
                <a:gd name="connsiteY2" fmla="*/ 899331 h 5076146"/>
                <a:gd name="connsiteX3" fmla="*/ 436452 w 3227266"/>
                <a:gd name="connsiteY3" fmla="*/ 1340916 h 5076146"/>
                <a:gd name="connsiteX4" fmla="*/ 320620 w 3227266"/>
                <a:gd name="connsiteY4" fmla="*/ 2242620 h 5076146"/>
                <a:gd name="connsiteX5" fmla="*/ 308408 w 3227266"/>
                <a:gd name="connsiteY5" fmla="*/ 2474628 h 5076146"/>
                <a:gd name="connsiteX6" fmla="*/ 100798 w 3227266"/>
                <a:gd name="connsiteY6" fmla="*/ 2987490 h 5076146"/>
                <a:gd name="connsiteX7" fmla="*/ 3099 w 3227266"/>
                <a:gd name="connsiteY7" fmla="*/ 3390453 h 5076146"/>
                <a:gd name="connsiteX8" fmla="*/ 39706 w 3227266"/>
                <a:gd name="connsiteY8" fmla="*/ 3948097 h 5076146"/>
                <a:gd name="connsiteX9" fmla="*/ 190249 w 3227266"/>
                <a:gd name="connsiteY9" fmla="*/ 4367357 h 5076146"/>
                <a:gd name="connsiteX10" fmla="*/ 585218 w 3227266"/>
                <a:gd name="connsiteY10" fmla="*/ 4623844 h 5076146"/>
                <a:gd name="connsiteX11" fmla="*/ 870176 w 3227266"/>
                <a:gd name="connsiteY11" fmla="*/ 4733663 h 5076146"/>
                <a:gd name="connsiteX12" fmla="*/ 1370883 w 3227266"/>
                <a:gd name="connsiteY12" fmla="*/ 4880194 h 5076146"/>
                <a:gd name="connsiteX13" fmla="*/ 1851228 w 3227266"/>
                <a:gd name="connsiteY13" fmla="*/ 5034942 h 5076146"/>
                <a:gd name="connsiteX14" fmla="*/ 2262384 w 3227266"/>
                <a:gd name="connsiteY14" fmla="*/ 5075570 h 5076146"/>
                <a:gd name="connsiteX15" fmla="*/ 2938139 w 3227266"/>
                <a:gd name="connsiteY15" fmla="*/ 5014492 h 5076146"/>
                <a:gd name="connsiteX16" fmla="*/ 3068400 w 3227266"/>
                <a:gd name="connsiteY16" fmla="*/ 4941249 h 5076146"/>
                <a:gd name="connsiteX17" fmla="*/ 3056187 w 3227266"/>
                <a:gd name="connsiteY17" fmla="*/ 4880194 h 5076146"/>
                <a:gd name="connsiteX18" fmla="*/ 3223141 w 3227266"/>
                <a:gd name="connsiteY18" fmla="*/ 4572498 h 5076146"/>
                <a:gd name="connsiteX19" fmla="*/ 3115585 w 3227266"/>
                <a:gd name="connsiteY19" fmla="*/ 4142272 h 5076146"/>
                <a:gd name="connsiteX20" fmla="*/ 2412086 w 3227266"/>
                <a:gd name="connsiteY20" fmla="*/ 3588127 h 5076146"/>
                <a:gd name="connsiteX21" fmla="*/ 1903131 w 3227266"/>
                <a:gd name="connsiteY21" fmla="*/ 3408933 h 5076146"/>
                <a:gd name="connsiteX22" fmla="*/ 1617644 w 3227266"/>
                <a:gd name="connsiteY22" fmla="*/ 3356253 h 5076146"/>
                <a:gd name="connsiteX23" fmla="*/ 1089999 w 3227266"/>
                <a:gd name="connsiteY23" fmla="*/ 3048545 h 5076146"/>
                <a:gd name="connsiteX24" fmla="*/ 1260971 w 3227266"/>
                <a:gd name="connsiteY24" fmla="*/ 2804325 h 5076146"/>
                <a:gd name="connsiteX25" fmla="*/ 1297609 w 3227266"/>
                <a:gd name="connsiteY25" fmla="*/ 2560105 h 5076146"/>
                <a:gd name="connsiteX26" fmla="*/ 1138848 w 3227266"/>
                <a:gd name="connsiteY26" fmla="*/ 2474628 h 5076146"/>
                <a:gd name="connsiteX27" fmla="*/ 894601 w 3227266"/>
                <a:gd name="connsiteY27" fmla="*/ 2511261 h 5076146"/>
                <a:gd name="connsiteX28" fmla="*/ 699203 w 3227266"/>
                <a:gd name="connsiteY28" fmla="*/ 2315886 h 5076146"/>
                <a:gd name="connsiteX29" fmla="*/ 613786 w 3227266"/>
                <a:gd name="connsiteY29" fmla="*/ 1607626 h 5076146"/>
                <a:gd name="connsiteX30" fmla="*/ 735840 w 3227266"/>
                <a:gd name="connsiteY30" fmla="*/ 960465 h 5076146"/>
                <a:gd name="connsiteX31" fmla="*/ 1138848 w 3227266"/>
                <a:gd name="connsiteY31" fmla="*/ 691823 h 5076146"/>
                <a:gd name="connsiteX32" fmla="*/ 1651767 w 3227266"/>
                <a:gd name="connsiteY32" fmla="*/ 557502 h 5076146"/>
                <a:gd name="connsiteX33" fmla="*/ 2030350 w 3227266"/>
                <a:gd name="connsiteY33" fmla="*/ 313282 h 5076146"/>
                <a:gd name="connsiteX34" fmla="*/ 2140261 w 3227266"/>
                <a:gd name="connsiteY34" fmla="*/ 69062 h 5076146"/>
                <a:gd name="connsiteX35" fmla="*/ 2005925 w 3227266"/>
                <a:gd name="connsiteY35" fmla="*/ 8008 h 5076146"/>
                <a:gd name="connsiteX36" fmla="*/ 1627342 w 3227266"/>
                <a:gd name="connsiteY36" fmla="*/ 215594 h 5076146"/>
                <a:gd name="connsiteX37" fmla="*/ 760265 w 3227266"/>
                <a:gd name="connsiteY37" fmla="*/ 435392 h 5076146"/>
                <a:gd name="connsiteX38" fmla="*/ 601555 w 3227266"/>
                <a:gd name="connsiteY38" fmla="*/ 154539 h 5076146"/>
                <a:gd name="connsiteX39" fmla="*/ 406256 w 3227266"/>
                <a:gd name="connsiteY39" fmla="*/ 130117 h 5076146"/>
                <a:gd name="connsiteX0" fmla="*/ 406256 w 3225038"/>
                <a:gd name="connsiteY0" fmla="*/ 130117 h 5076146"/>
                <a:gd name="connsiteX1" fmla="*/ 516148 w 3225038"/>
                <a:gd name="connsiteY1" fmla="*/ 532921 h 5076146"/>
                <a:gd name="connsiteX2" fmla="*/ 503995 w 3225038"/>
                <a:gd name="connsiteY2" fmla="*/ 899331 h 5076146"/>
                <a:gd name="connsiteX3" fmla="*/ 436452 w 3225038"/>
                <a:gd name="connsiteY3" fmla="*/ 1340916 h 5076146"/>
                <a:gd name="connsiteX4" fmla="*/ 320620 w 3225038"/>
                <a:gd name="connsiteY4" fmla="*/ 2242620 h 5076146"/>
                <a:gd name="connsiteX5" fmla="*/ 308408 w 3225038"/>
                <a:gd name="connsiteY5" fmla="*/ 2474628 h 5076146"/>
                <a:gd name="connsiteX6" fmla="*/ 100798 w 3225038"/>
                <a:gd name="connsiteY6" fmla="*/ 2987490 h 5076146"/>
                <a:gd name="connsiteX7" fmla="*/ 3099 w 3225038"/>
                <a:gd name="connsiteY7" fmla="*/ 3390453 h 5076146"/>
                <a:gd name="connsiteX8" fmla="*/ 39706 w 3225038"/>
                <a:gd name="connsiteY8" fmla="*/ 3948097 h 5076146"/>
                <a:gd name="connsiteX9" fmla="*/ 190249 w 3225038"/>
                <a:gd name="connsiteY9" fmla="*/ 4367357 h 5076146"/>
                <a:gd name="connsiteX10" fmla="*/ 585218 w 3225038"/>
                <a:gd name="connsiteY10" fmla="*/ 4623844 h 5076146"/>
                <a:gd name="connsiteX11" fmla="*/ 870176 w 3225038"/>
                <a:gd name="connsiteY11" fmla="*/ 4733663 h 5076146"/>
                <a:gd name="connsiteX12" fmla="*/ 1370883 w 3225038"/>
                <a:gd name="connsiteY12" fmla="*/ 4880194 h 5076146"/>
                <a:gd name="connsiteX13" fmla="*/ 1851228 w 3225038"/>
                <a:gd name="connsiteY13" fmla="*/ 5034942 h 5076146"/>
                <a:gd name="connsiteX14" fmla="*/ 2262384 w 3225038"/>
                <a:gd name="connsiteY14" fmla="*/ 5075570 h 5076146"/>
                <a:gd name="connsiteX15" fmla="*/ 2938139 w 3225038"/>
                <a:gd name="connsiteY15" fmla="*/ 5014492 h 5076146"/>
                <a:gd name="connsiteX16" fmla="*/ 3068400 w 3225038"/>
                <a:gd name="connsiteY16" fmla="*/ 4941249 h 5076146"/>
                <a:gd name="connsiteX17" fmla="*/ 3056187 w 3225038"/>
                <a:gd name="connsiteY17" fmla="*/ 4880194 h 5076146"/>
                <a:gd name="connsiteX18" fmla="*/ 3223141 w 3225038"/>
                <a:gd name="connsiteY18" fmla="*/ 4572498 h 5076146"/>
                <a:gd name="connsiteX19" fmla="*/ 3115585 w 3225038"/>
                <a:gd name="connsiteY19" fmla="*/ 4142272 h 5076146"/>
                <a:gd name="connsiteX20" fmla="*/ 2763582 w 3225038"/>
                <a:gd name="connsiteY20" fmla="*/ 3770714 h 5076146"/>
                <a:gd name="connsiteX21" fmla="*/ 2412086 w 3225038"/>
                <a:gd name="connsiteY21" fmla="*/ 3588127 h 5076146"/>
                <a:gd name="connsiteX22" fmla="*/ 1903131 w 3225038"/>
                <a:gd name="connsiteY22" fmla="*/ 3408933 h 5076146"/>
                <a:gd name="connsiteX23" fmla="*/ 1617644 w 3225038"/>
                <a:gd name="connsiteY23" fmla="*/ 3356253 h 5076146"/>
                <a:gd name="connsiteX24" fmla="*/ 1089999 w 3225038"/>
                <a:gd name="connsiteY24" fmla="*/ 3048545 h 5076146"/>
                <a:gd name="connsiteX25" fmla="*/ 1260971 w 3225038"/>
                <a:gd name="connsiteY25" fmla="*/ 2804325 h 5076146"/>
                <a:gd name="connsiteX26" fmla="*/ 1297609 w 3225038"/>
                <a:gd name="connsiteY26" fmla="*/ 2560105 h 5076146"/>
                <a:gd name="connsiteX27" fmla="*/ 1138848 w 3225038"/>
                <a:gd name="connsiteY27" fmla="*/ 2474628 h 5076146"/>
                <a:gd name="connsiteX28" fmla="*/ 894601 w 3225038"/>
                <a:gd name="connsiteY28" fmla="*/ 2511261 h 5076146"/>
                <a:gd name="connsiteX29" fmla="*/ 699203 w 3225038"/>
                <a:gd name="connsiteY29" fmla="*/ 2315886 h 5076146"/>
                <a:gd name="connsiteX30" fmla="*/ 613786 w 3225038"/>
                <a:gd name="connsiteY30" fmla="*/ 1607626 h 5076146"/>
                <a:gd name="connsiteX31" fmla="*/ 735840 w 3225038"/>
                <a:gd name="connsiteY31" fmla="*/ 960465 h 5076146"/>
                <a:gd name="connsiteX32" fmla="*/ 1138848 w 3225038"/>
                <a:gd name="connsiteY32" fmla="*/ 691823 h 5076146"/>
                <a:gd name="connsiteX33" fmla="*/ 1651767 w 3225038"/>
                <a:gd name="connsiteY33" fmla="*/ 557502 h 5076146"/>
                <a:gd name="connsiteX34" fmla="*/ 2030350 w 3225038"/>
                <a:gd name="connsiteY34" fmla="*/ 313282 h 5076146"/>
                <a:gd name="connsiteX35" fmla="*/ 2140261 w 3225038"/>
                <a:gd name="connsiteY35" fmla="*/ 69062 h 5076146"/>
                <a:gd name="connsiteX36" fmla="*/ 2005925 w 3225038"/>
                <a:gd name="connsiteY36" fmla="*/ 8008 h 5076146"/>
                <a:gd name="connsiteX37" fmla="*/ 1627342 w 3225038"/>
                <a:gd name="connsiteY37" fmla="*/ 215594 h 5076146"/>
                <a:gd name="connsiteX38" fmla="*/ 760265 w 3225038"/>
                <a:gd name="connsiteY38" fmla="*/ 435392 h 5076146"/>
                <a:gd name="connsiteX39" fmla="*/ 601555 w 3225038"/>
                <a:gd name="connsiteY39" fmla="*/ 154539 h 5076146"/>
                <a:gd name="connsiteX40" fmla="*/ 406256 w 3225038"/>
                <a:gd name="connsiteY40" fmla="*/ 130117 h 5076146"/>
                <a:gd name="connsiteX0" fmla="*/ 406256 w 3152505"/>
                <a:gd name="connsiteY0" fmla="*/ 130117 h 5076146"/>
                <a:gd name="connsiteX1" fmla="*/ 516148 w 3152505"/>
                <a:gd name="connsiteY1" fmla="*/ 532921 h 5076146"/>
                <a:gd name="connsiteX2" fmla="*/ 503995 w 3152505"/>
                <a:gd name="connsiteY2" fmla="*/ 899331 h 5076146"/>
                <a:gd name="connsiteX3" fmla="*/ 436452 w 3152505"/>
                <a:gd name="connsiteY3" fmla="*/ 1340916 h 5076146"/>
                <a:gd name="connsiteX4" fmla="*/ 320620 w 3152505"/>
                <a:gd name="connsiteY4" fmla="*/ 2242620 h 5076146"/>
                <a:gd name="connsiteX5" fmla="*/ 308408 w 3152505"/>
                <a:gd name="connsiteY5" fmla="*/ 2474628 h 5076146"/>
                <a:gd name="connsiteX6" fmla="*/ 100798 w 3152505"/>
                <a:gd name="connsiteY6" fmla="*/ 2987490 h 5076146"/>
                <a:gd name="connsiteX7" fmla="*/ 3099 w 3152505"/>
                <a:gd name="connsiteY7" fmla="*/ 3390453 h 5076146"/>
                <a:gd name="connsiteX8" fmla="*/ 39706 w 3152505"/>
                <a:gd name="connsiteY8" fmla="*/ 3948097 h 5076146"/>
                <a:gd name="connsiteX9" fmla="*/ 190249 w 3152505"/>
                <a:gd name="connsiteY9" fmla="*/ 4367357 h 5076146"/>
                <a:gd name="connsiteX10" fmla="*/ 585218 w 3152505"/>
                <a:gd name="connsiteY10" fmla="*/ 4623844 h 5076146"/>
                <a:gd name="connsiteX11" fmla="*/ 870176 w 3152505"/>
                <a:gd name="connsiteY11" fmla="*/ 4733663 h 5076146"/>
                <a:gd name="connsiteX12" fmla="*/ 1370883 w 3152505"/>
                <a:gd name="connsiteY12" fmla="*/ 4880194 h 5076146"/>
                <a:gd name="connsiteX13" fmla="*/ 1851228 w 3152505"/>
                <a:gd name="connsiteY13" fmla="*/ 5034942 h 5076146"/>
                <a:gd name="connsiteX14" fmla="*/ 2262384 w 3152505"/>
                <a:gd name="connsiteY14" fmla="*/ 5075570 h 5076146"/>
                <a:gd name="connsiteX15" fmla="*/ 2938139 w 3152505"/>
                <a:gd name="connsiteY15" fmla="*/ 5014492 h 5076146"/>
                <a:gd name="connsiteX16" fmla="*/ 3068400 w 3152505"/>
                <a:gd name="connsiteY16" fmla="*/ 4941249 h 5076146"/>
                <a:gd name="connsiteX17" fmla="*/ 3056187 w 3152505"/>
                <a:gd name="connsiteY17" fmla="*/ 4880194 h 5076146"/>
                <a:gd name="connsiteX18" fmla="*/ 3135141 w 3152505"/>
                <a:gd name="connsiteY18" fmla="*/ 4572498 h 5076146"/>
                <a:gd name="connsiteX19" fmla="*/ 3115585 w 3152505"/>
                <a:gd name="connsiteY19" fmla="*/ 4142272 h 5076146"/>
                <a:gd name="connsiteX20" fmla="*/ 2763582 w 3152505"/>
                <a:gd name="connsiteY20" fmla="*/ 3770714 h 5076146"/>
                <a:gd name="connsiteX21" fmla="*/ 2412086 w 3152505"/>
                <a:gd name="connsiteY21" fmla="*/ 3588127 h 5076146"/>
                <a:gd name="connsiteX22" fmla="*/ 1903131 w 3152505"/>
                <a:gd name="connsiteY22" fmla="*/ 3408933 h 5076146"/>
                <a:gd name="connsiteX23" fmla="*/ 1617644 w 3152505"/>
                <a:gd name="connsiteY23" fmla="*/ 3356253 h 5076146"/>
                <a:gd name="connsiteX24" fmla="*/ 1089999 w 3152505"/>
                <a:gd name="connsiteY24" fmla="*/ 3048545 h 5076146"/>
                <a:gd name="connsiteX25" fmla="*/ 1260971 w 3152505"/>
                <a:gd name="connsiteY25" fmla="*/ 2804325 h 5076146"/>
                <a:gd name="connsiteX26" fmla="*/ 1297609 w 3152505"/>
                <a:gd name="connsiteY26" fmla="*/ 2560105 h 5076146"/>
                <a:gd name="connsiteX27" fmla="*/ 1138848 w 3152505"/>
                <a:gd name="connsiteY27" fmla="*/ 2474628 h 5076146"/>
                <a:gd name="connsiteX28" fmla="*/ 894601 w 3152505"/>
                <a:gd name="connsiteY28" fmla="*/ 2511261 h 5076146"/>
                <a:gd name="connsiteX29" fmla="*/ 699203 w 3152505"/>
                <a:gd name="connsiteY29" fmla="*/ 2315886 h 5076146"/>
                <a:gd name="connsiteX30" fmla="*/ 613786 w 3152505"/>
                <a:gd name="connsiteY30" fmla="*/ 1607626 h 5076146"/>
                <a:gd name="connsiteX31" fmla="*/ 735840 w 3152505"/>
                <a:gd name="connsiteY31" fmla="*/ 960465 h 5076146"/>
                <a:gd name="connsiteX32" fmla="*/ 1138848 w 3152505"/>
                <a:gd name="connsiteY32" fmla="*/ 691823 h 5076146"/>
                <a:gd name="connsiteX33" fmla="*/ 1651767 w 3152505"/>
                <a:gd name="connsiteY33" fmla="*/ 557502 h 5076146"/>
                <a:gd name="connsiteX34" fmla="*/ 2030350 w 3152505"/>
                <a:gd name="connsiteY34" fmla="*/ 313282 h 5076146"/>
                <a:gd name="connsiteX35" fmla="*/ 2140261 w 3152505"/>
                <a:gd name="connsiteY35" fmla="*/ 69062 h 5076146"/>
                <a:gd name="connsiteX36" fmla="*/ 2005925 w 3152505"/>
                <a:gd name="connsiteY36" fmla="*/ 8008 h 5076146"/>
                <a:gd name="connsiteX37" fmla="*/ 1627342 w 3152505"/>
                <a:gd name="connsiteY37" fmla="*/ 215594 h 5076146"/>
                <a:gd name="connsiteX38" fmla="*/ 760265 w 3152505"/>
                <a:gd name="connsiteY38" fmla="*/ 435392 h 5076146"/>
                <a:gd name="connsiteX39" fmla="*/ 601555 w 3152505"/>
                <a:gd name="connsiteY39" fmla="*/ 154539 h 5076146"/>
                <a:gd name="connsiteX40" fmla="*/ 406256 w 3152505"/>
                <a:gd name="connsiteY40" fmla="*/ 130117 h 5076146"/>
                <a:gd name="connsiteX0" fmla="*/ 406256 w 3152505"/>
                <a:gd name="connsiteY0" fmla="*/ 130117 h 5076146"/>
                <a:gd name="connsiteX1" fmla="*/ 516148 w 3152505"/>
                <a:gd name="connsiteY1" fmla="*/ 532921 h 5076146"/>
                <a:gd name="connsiteX2" fmla="*/ 503995 w 3152505"/>
                <a:gd name="connsiteY2" fmla="*/ 899331 h 5076146"/>
                <a:gd name="connsiteX3" fmla="*/ 436452 w 3152505"/>
                <a:gd name="connsiteY3" fmla="*/ 1340916 h 5076146"/>
                <a:gd name="connsiteX4" fmla="*/ 320620 w 3152505"/>
                <a:gd name="connsiteY4" fmla="*/ 2242620 h 5076146"/>
                <a:gd name="connsiteX5" fmla="*/ 308408 w 3152505"/>
                <a:gd name="connsiteY5" fmla="*/ 2474628 h 5076146"/>
                <a:gd name="connsiteX6" fmla="*/ 100798 w 3152505"/>
                <a:gd name="connsiteY6" fmla="*/ 2987490 h 5076146"/>
                <a:gd name="connsiteX7" fmla="*/ 3099 w 3152505"/>
                <a:gd name="connsiteY7" fmla="*/ 3390453 h 5076146"/>
                <a:gd name="connsiteX8" fmla="*/ 39706 w 3152505"/>
                <a:gd name="connsiteY8" fmla="*/ 3948097 h 5076146"/>
                <a:gd name="connsiteX9" fmla="*/ 190249 w 3152505"/>
                <a:gd name="connsiteY9" fmla="*/ 4367357 h 5076146"/>
                <a:gd name="connsiteX10" fmla="*/ 585218 w 3152505"/>
                <a:gd name="connsiteY10" fmla="*/ 4623844 h 5076146"/>
                <a:gd name="connsiteX11" fmla="*/ 870176 w 3152505"/>
                <a:gd name="connsiteY11" fmla="*/ 4733663 h 5076146"/>
                <a:gd name="connsiteX12" fmla="*/ 1370883 w 3152505"/>
                <a:gd name="connsiteY12" fmla="*/ 4880194 h 5076146"/>
                <a:gd name="connsiteX13" fmla="*/ 1851228 w 3152505"/>
                <a:gd name="connsiteY13" fmla="*/ 5034942 h 5076146"/>
                <a:gd name="connsiteX14" fmla="*/ 2262384 w 3152505"/>
                <a:gd name="connsiteY14" fmla="*/ 5075570 h 5076146"/>
                <a:gd name="connsiteX15" fmla="*/ 2938139 w 3152505"/>
                <a:gd name="connsiteY15" fmla="*/ 5014492 h 5076146"/>
                <a:gd name="connsiteX16" fmla="*/ 3009733 w 3152505"/>
                <a:gd name="connsiteY16" fmla="*/ 4911915 h 5076146"/>
                <a:gd name="connsiteX17" fmla="*/ 3056187 w 3152505"/>
                <a:gd name="connsiteY17" fmla="*/ 4880194 h 5076146"/>
                <a:gd name="connsiteX18" fmla="*/ 3135141 w 3152505"/>
                <a:gd name="connsiteY18" fmla="*/ 4572498 h 5076146"/>
                <a:gd name="connsiteX19" fmla="*/ 3115585 w 3152505"/>
                <a:gd name="connsiteY19" fmla="*/ 4142272 h 5076146"/>
                <a:gd name="connsiteX20" fmla="*/ 2763582 w 3152505"/>
                <a:gd name="connsiteY20" fmla="*/ 3770714 h 5076146"/>
                <a:gd name="connsiteX21" fmla="*/ 2412086 w 3152505"/>
                <a:gd name="connsiteY21" fmla="*/ 3588127 h 5076146"/>
                <a:gd name="connsiteX22" fmla="*/ 1903131 w 3152505"/>
                <a:gd name="connsiteY22" fmla="*/ 3408933 h 5076146"/>
                <a:gd name="connsiteX23" fmla="*/ 1617644 w 3152505"/>
                <a:gd name="connsiteY23" fmla="*/ 3356253 h 5076146"/>
                <a:gd name="connsiteX24" fmla="*/ 1089999 w 3152505"/>
                <a:gd name="connsiteY24" fmla="*/ 3048545 h 5076146"/>
                <a:gd name="connsiteX25" fmla="*/ 1260971 w 3152505"/>
                <a:gd name="connsiteY25" fmla="*/ 2804325 h 5076146"/>
                <a:gd name="connsiteX26" fmla="*/ 1297609 w 3152505"/>
                <a:gd name="connsiteY26" fmla="*/ 2560105 h 5076146"/>
                <a:gd name="connsiteX27" fmla="*/ 1138848 w 3152505"/>
                <a:gd name="connsiteY27" fmla="*/ 2474628 h 5076146"/>
                <a:gd name="connsiteX28" fmla="*/ 894601 w 3152505"/>
                <a:gd name="connsiteY28" fmla="*/ 2511261 h 5076146"/>
                <a:gd name="connsiteX29" fmla="*/ 699203 w 3152505"/>
                <a:gd name="connsiteY29" fmla="*/ 2315886 h 5076146"/>
                <a:gd name="connsiteX30" fmla="*/ 613786 w 3152505"/>
                <a:gd name="connsiteY30" fmla="*/ 1607626 h 5076146"/>
                <a:gd name="connsiteX31" fmla="*/ 735840 w 3152505"/>
                <a:gd name="connsiteY31" fmla="*/ 960465 h 5076146"/>
                <a:gd name="connsiteX32" fmla="*/ 1138848 w 3152505"/>
                <a:gd name="connsiteY32" fmla="*/ 691823 h 5076146"/>
                <a:gd name="connsiteX33" fmla="*/ 1651767 w 3152505"/>
                <a:gd name="connsiteY33" fmla="*/ 557502 h 5076146"/>
                <a:gd name="connsiteX34" fmla="*/ 2030350 w 3152505"/>
                <a:gd name="connsiteY34" fmla="*/ 313282 h 5076146"/>
                <a:gd name="connsiteX35" fmla="*/ 2140261 w 3152505"/>
                <a:gd name="connsiteY35" fmla="*/ 69062 h 5076146"/>
                <a:gd name="connsiteX36" fmla="*/ 2005925 w 3152505"/>
                <a:gd name="connsiteY36" fmla="*/ 8008 h 5076146"/>
                <a:gd name="connsiteX37" fmla="*/ 1627342 w 3152505"/>
                <a:gd name="connsiteY37" fmla="*/ 215594 h 5076146"/>
                <a:gd name="connsiteX38" fmla="*/ 760265 w 3152505"/>
                <a:gd name="connsiteY38" fmla="*/ 435392 h 5076146"/>
                <a:gd name="connsiteX39" fmla="*/ 601555 w 3152505"/>
                <a:gd name="connsiteY39" fmla="*/ 154539 h 5076146"/>
                <a:gd name="connsiteX40" fmla="*/ 406256 w 3152505"/>
                <a:gd name="connsiteY40" fmla="*/ 130117 h 5076146"/>
                <a:gd name="connsiteX0" fmla="*/ 406256 w 3152505"/>
                <a:gd name="connsiteY0" fmla="*/ 130117 h 5078297"/>
                <a:gd name="connsiteX1" fmla="*/ 516148 w 3152505"/>
                <a:gd name="connsiteY1" fmla="*/ 532921 h 5078297"/>
                <a:gd name="connsiteX2" fmla="*/ 503995 w 3152505"/>
                <a:gd name="connsiteY2" fmla="*/ 899331 h 5078297"/>
                <a:gd name="connsiteX3" fmla="*/ 436452 w 3152505"/>
                <a:gd name="connsiteY3" fmla="*/ 1340916 h 5078297"/>
                <a:gd name="connsiteX4" fmla="*/ 320620 w 3152505"/>
                <a:gd name="connsiteY4" fmla="*/ 2242620 h 5078297"/>
                <a:gd name="connsiteX5" fmla="*/ 308408 w 3152505"/>
                <a:gd name="connsiteY5" fmla="*/ 2474628 h 5078297"/>
                <a:gd name="connsiteX6" fmla="*/ 100798 w 3152505"/>
                <a:gd name="connsiteY6" fmla="*/ 2987490 h 5078297"/>
                <a:gd name="connsiteX7" fmla="*/ 3099 w 3152505"/>
                <a:gd name="connsiteY7" fmla="*/ 3390453 h 5078297"/>
                <a:gd name="connsiteX8" fmla="*/ 39706 w 3152505"/>
                <a:gd name="connsiteY8" fmla="*/ 3948097 h 5078297"/>
                <a:gd name="connsiteX9" fmla="*/ 190249 w 3152505"/>
                <a:gd name="connsiteY9" fmla="*/ 4367357 h 5078297"/>
                <a:gd name="connsiteX10" fmla="*/ 585218 w 3152505"/>
                <a:gd name="connsiteY10" fmla="*/ 4623844 h 5078297"/>
                <a:gd name="connsiteX11" fmla="*/ 870176 w 3152505"/>
                <a:gd name="connsiteY11" fmla="*/ 4733663 h 5078297"/>
                <a:gd name="connsiteX12" fmla="*/ 1370883 w 3152505"/>
                <a:gd name="connsiteY12" fmla="*/ 4880194 h 5078297"/>
                <a:gd name="connsiteX13" fmla="*/ 1851228 w 3152505"/>
                <a:gd name="connsiteY13" fmla="*/ 5034942 h 5078297"/>
                <a:gd name="connsiteX14" fmla="*/ 2262384 w 3152505"/>
                <a:gd name="connsiteY14" fmla="*/ 5075570 h 5078297"/>
                <a:gd name="connsiteX15" fmla="*/ 2908805 w 3152505"/>
                <a:gd name="connsiteY15" fmla="*/ 4975380 h 5078297"/>
                <a:gd name="connsiteX16" fmla="*/ 3009733 w 3152505"/>
                <a:gd name="connsiteY16" fmla="*/ 4911915 h 5078297"/>
                <a:gd name="connsiteX17" fmla="*/ 3056187 w 3152505"/>
                <a:gd name="connsiteY17" fmla="*/ 4880194 h 5078297"/>
                <a:gd name="connsiteX18" fmla="*/ 3135141 w 3152505"/>
                <a:gd name="connsiteY18" fmla="*/ 4572498 h 5078297"/>
                <a:gd name="connsiteX19" fmla="*/ 3115585 w 3152505"/>
                <a:gd name="connsiteY19" fmla="*/ 4142272 h 5078297"/>
                <a:gd name="connsiteX20" fmla="*/ 2763582 w 3152505"/>
                <a:gd name="connsiteY20" fmla="*/ 3770714 h 5078297"/>
                <a:gd name="connsiteX21" fmla="*/ 2412086 w 3152505"/>
                <a:gd name="connsiteY21" fmla="*/ 3588127 h 5078297"/>
                <a:gd name="connsiteX22" fmla="*/ 1903131 w 3152505"/>
                <a:gd name="connsiteY22" fmla="*/ 3408933 h 5078297"/>
                <a:gd name="connsiteX23" fmla="*/ 1617644 w 3152505"/>
                <a:gd name="connsiteY23" fmla="*/ 3356253 h 5078297"/>
                <a:gd name="connsiteX24" fmla="*/ 1089999 w 3152505"/>
                <a:gd name="connsiteY24" fmla="*/ 3048545 h 5078297"/>
                <a:gd name="connsiteX25" fmla="*/ 1260971 w 3152505"/>
                <a:gd name="connsiteY25" fmla="*/ 2804325 h 5078297"/>
                <a:gd name="connsiteX26" fmla="*/ 1297609 w 3152505"/>
                <a:gd name="connsiteY26" fmla="*/ 2560105 h 5078297"/>
                <a:gd name="connsiteX27" fmla="*/ 1138848 w 3152505"/>
                <a:gd name="connsiteY27" fmla="*/ 2474628 h 5078297"/>
                <a:gd name="connsiteX28" fmla="*/ 894601 w 3152505"/>
                <a:gd name="connsiteY28" fmla="*/ 2511261 h 5078297"/>
                <a:gd name="connsiteX29" fmla="*/ 699203 w 3152505"/>
                <a:gd name="connsiteY29" fmla="*/ 2315886 h 5078297"/>
                <a:gd name="connsiteX30" fmla="*/ 613786 w 3152505"/>
                <a:gd name="connsiteY30" fmla="*/ 1607626 h 5078297"/>
                <a:gd name="connsiteX31" fmla="*/ 735840 w 3152505"/>
                <a:gd name="connsiteY31" fmla="*/ 960465 h 5078297"/>
                <a:gd name="connsiteX32" fmla="*/ 1138848 w 3152505"/>
                <a:gd name="connsiteY32" fmla="*/ 691823 h 5078297"/>
                <a:gd name="connsiteX33" fmla="*/ 1651767 w 3152505"/>
                <a:gd name="connsiteY33" fmla="*/ 557502 h 5078297"/>
                <a:gd name="connsiteX34" fmla="*/ 2030350 w 3152505"/>
                <a:gd name="connsiteY34" fmla="*/ 313282 h 5078297"/>
                <a:gd name="connsiteX35" fmla="*/ 2140261 w 3152505"/>
                <a:gd name="connsiteY35" fmla="*/ 69062 h 5078297"/>
                <a:gd name="connsiteX36" fmla="*/ 2005925 w 3152505"/>
                <a:gd name="connsiteY36" fmla="*/ 8008 h 5078297"/>
                <a:gd name="connsiteX37" fmla="*/ 1627342 w 3152505"/>
                <a:gd name="connsiteY37" fmla="*/ 215594 h 5078297"/>
                <a:gd name="connsiteX38" fmla="*/ 760265 w 3152505"/>
                <a:gd name="connsiteY38" fmla="*/ 435392 h 5078297"/>
                <a:gd name="connsiteX39" fmla="*/ 601555 w 3152505"/>
                <a:gd name="connsiteY39" fmla="*/ 154539 h 5078297"/>
                <a:gd name="connsiteX40" fmla="*/ 406256 w 3152505"/>
                <a:gd name="connsiteY40" fmla="*/ 130117 h 5078297"/>
                <a:gd name="connsiteX0" fmla="*/ 406256 w 3152505"/>
                <a:gd name="connsiteY0" fmla="*/ 130117 h 5043139"/>
                <a:gd name="connsiteX1" fmla="*/ 516148 w 3152505"/>
                <a:gd name="connsiteY1" fmla="*/ 532921 h 5043139"/>
                <a:gd name="connsiteX2" fmla="*/ 503995 w 3152505"/>
                <a:gd name="connsiteY2" fmla="*/ 899331 h 5043139"/>
                <a:gd name="connsiteX3" fmla="*/ 436452 w 3152505"/>
                <a:gd name="connsiteY3" fmla="*/ 1340916 h 5043139"/>
                <a:gd name="connsiteX4" fmla="*/ 320620 w 3152505"/>
                <a:gd name="connsiteY4" fmla="*/ 2242620 h 5043139"/>
                <a:gd name="connsiteX5" fmla="*/ 308408 w 3152505"/>
                <a:gd name="connsiteY5" fmla="*/ 2474628 h 5043139"/>
                <a:gd name="connsiteX6" fmla="*/ 100798 w 3152505"/>
                <a:gd name="connsiteY6" fmla="*/ 2987490 h 5043139"/>
                <a:gd name="connsiteX7" fmla="*/ 3099 w 3152505"/>
                <a:gd name="connsiteY7" fmla="*/ 3390453 h 5043139"/>
                <a:gd name="connsiteX8" fmla="*/ 39706 w 3152505"/>
                <a:gd name="connsiteY8" fmla="*/ 3948097 h 5043139"/>
                <a:gd name="connsiteX9" fmla="*/ 190249 w 3152505"/>
                <a:gd name="connsiteY9" fmla="*/ 4367357 h 5043139"/>
                <a:gd name="connsiteX10" fmla="*/ 585218 w 3152505"/>
                <a:gd name="connsiteY10" fmla="*/ 4623844 h 5043139"/>
                <a:gd name="connsiteX11" fmla="*/ 870176 w 3152505"/>
                <a:gd name="connsiteY11" fmla="*/ 4733663 h 5043139"/>
                <a:gd name="connsiteX12" fmla="*/ 1370883 w 3152505"/>
                <a:gd name="connsiteY12" fmla="*/ 4880194 h 5043139"/>
                <a:gd name="connsiteX13" fmla="*/ 1851228 w 3152505"/>
                <a:gd name="connsiteY13" fmla="*/ 5034942 h 5043139"/>
                <a:gd name="connsiteX14" fmla="*/ 2213494 w 3152505"/>
                <a:gd name="connsiteY14" fmla="*/ 5016903 h 5043139"/>
                <a:gd name="connsiteX15" fmla="*/ 2908805 w 3152505"/>
                <a:gd name="connsiteY15" fmla="*/ 4975380 h 5043139"/>
                <a:gd name="connsiteX16" fmla="*/ 3009733 w 3152505"/>
                <a:gd name="connsiteY16" fmla="*/ 4911915 h 5043139"/>
                <a:gd name="connsiteX17" fmla="*/ 3056187 w 3152505"/>
                <a:gd name="connsiteY17" fmla="*/ 4880194 h 5043139"/>
                <a:gd name="connsiteX18" fmla="*/ 3135141 w 3152505"/>
                <a:gd name="connsiteY18" fmla="*/ 4572498 h 5043139"/>
                <a:gd name="connsiteX19" fmla="*/ 3115585 w 3152505"/>
                <a:gd name="connsiteY19" fmla="*/ 4142272 h 5043139"/>
                <a:gd name="connsiteX20" fmla="*/ 2763582 w 3152505"/>
                <a:gd name="connsiteY20" fmla="*/ 3770714 h 5043139"/>
                <a:gd name="connsiteX21" fmla="*/ 2412086 w 3152505"/>
                <a:gd name="connsiteY21" fmla="*/ 3588127 h 5043139"/>
                <a:gd name="connsiteX22" fmla="*/ 1903131 w 3152505"/>
                <a:gd name="connsiteY22" fmla="*/ 3408933 h 5043139"/>
                <a:gd name="connsiteX23" fmla="*/ 1617644 w 3152505"/>
                <a:gd name="connsiteY23" fmla="*/ 3356253 h 5043139"/>
                <a:gd name="connsiteX24" fmla="*/ 1089999 w 3152505"/>
                <a:gd name="connsiteY24" fmla="*/ 3048545 h 5043139"/>
                <a:gd name="connsiteX25" fmla="*/ 1260971 w 3152505"/>
                <a:gd name="connsiteY25" fmla="*/ 2804325 h 5043139"/>
                <a:gd name="connsiteX26" fmla="*/ 1297609 w 3152505"/>
                <a:gd name="connsiteY26" fmla="*/ 2560105 h 5043139"/>
                <a:gd name="connsiteX27" fmla="*/ 1138848 w 3152505"/>
                <a:gd name="connsiteY27" fmla="*/ 2474628 h 5043139"/>
                <a:gd name="connsiteX28" fmla="*/ 894601 w 3152505"/>
                <a:gd name="connsiteY28" fmla="*/ 2511261 h 5043139"/>
                <a:gd name="connsiteX29" fmla="*/ 699203 w 3152505"/>
                <a:gd name="connsiteY29" fmla="*/ 2315886 h 5043139"/>
                <a:gd name="connsiteX30" fmla="*/ 613786 w 3152505"/>
                <a:gd name="connsiteY30" fmla="*/ 1607626 h 5043139"/>
                <a:gd name="connsiteX31" fmla="*/ 735840 w 3152505"/>
                <a:gd name="connsiteY31" fmla="*/ 960465 h 5043139"/>
                <a:gd name="connsiteX32" fmla="*/ 1138848 w 3152505"/>
                <a:gd name="connsiteY32" fmla="*/ 691823 h 5043139"/>
                <a:gd name="connsiteX33" fmla="*/ 1651767 w 3152505"/>
                <a:gd name="connsiteY33" fmla="*/ 557502 h 5043139"/>
                <a:gd name="connsiteX34" fmla="*/ 2030350 w 3152505"/>
                <a:gd name="connsiteY34" fmla="*/ 313282 h 5043139"/>
                <a:gd name="connsiteX35" fmla="*/ 2140261 w 3152505"/>
                <a:gd name="connsiteY35" fmla="*/ 69062 h 5043139"/>
                <a:gd name="connsiteX36" fmla="*/ 2005925 w 3152505"/>
                <a:gd name="connsiteY36" fmla="*/ 8008 h 5043139"/>
                <a:gd name="connsiteX37" fmla="*/ 1627342 w 3152505"/>
                <a:gd name="connsiteY37" fmla="*/ 215594 h 5043139"/>
                <a:gd name="connsiteX38" fmla="*/ 760265 w 3152505"/>
                <a:gd name="connsiteY38" fmla="*/ 435392 h 5043139"/>
                <a:gd name="connsiteX39" fmla="*/ 601555 w 3152505"/>
                <a:gd name="connsiteY39" fmla="*/ 154539 h 5043139"/>
                <a:gd name="connsiteX40" fmla="*/ 406256 w 3152505"/>
                <a:gd name="connsiteY40" fmla="*/ 130117 h 5043139"/>
                <a:gd name="connsiteX0" fmla="*/ 406256 w 3152505"/>
                <a:gd name="connsiteY0" fmla="*/ 130117 h 5016903"/>
                <a:gd name="connsiteX1" fmla="*/ 516148 w 3152505"/>
                <a:gd name="connsiteY1" fmla="*/ 532921 h 5016903"/>
                <a:gd name="connsiteX2" fmla="*/ 503995 w 3152505"/>
                <a:gd name="connsiteY2" fmla="*/ 899331 h 5016903"/>
                <a:gd name="connsiteX3" fmla="*/ 436452 w 3152505"/>
                <a:gd name="connsiteY3" fmla="*/ 1340916 h 5016903"/>
                <a:gd name="connsiteX4" fmla="*/ 320620 w 3152505"/>
                <a:gd name="connsiteY4" fmla="*/ 2242620 h 5016903"/>
                <a:gd name="connsiteX5" fmla="*/ 308408 w 3152505"/>
                <a:gd name="connsiteY5" fmla="*/ 2474628 h 5016903"/>
                <a:gd name="connsiteX6" fmla="*/ 100798 w 3152505"/>
                <a:gd name="connsiteY6" fmla="*/ 2987490 h 5016903"/>
                <a:gd name="connsiteX7" fmla="*/ 3099 w 3152505"/>
                <a:gd name="connsiteY7" fmla="*/ 3390453 h 5016903"/>
                <a:gd name="connsiteX8" fmla="*/ 39706 w 3152505"/>
                <a:gd name="connsiteY8" fmla="*/ 3948097 h 5016903"/>
                <a:gd name="connsiteX9" fmla="*/ 190249 w 3152505"/>
                <a:gd name="connsiteY9" fmla="*/ 4367357 h 5016903"/>
                <a:gd name="connsiteX10" fmla="*/ 585218 w 3152505"/>
                <a:gd name="connsiteY10" fmla="*/ 4623844 h 5016903"/>
                <a:gd name="connsiteX11" fmla="*/ 870176 w 3152505"/>
                <a:gd name="connsiteY11" fmla="*/ 4733663 h 5016903"/>
                <a:gd name="connsiteX12" fmla="*/ 1370883 w 3152505"/>
                <a:gd name="connsiteY12" fmla="*/ 4880194 h 5016903"/>
                <a:gd name="connsiteX13" fmla="*/ 1900118 w 3152505"/>
                <a:gd name="connsiteY13" fmla="*/ 4976275 h 5016903"/>
                <a:gd name="connsiteX14" fmla="*/ 2213494 w 3152505"/>
                <a:gd name="connsiteY14" fmla="*/ 5016903 h 5016903"/>
                <a:gd name="connsiteX15" fmla="*/ 2908805 w 3152505"/>
                <a:gd name="connsiteY15" fmla="*/ 4975380 h 5016903"/>
                <a:gd name="connsiteX16" fmla="*/ 3009733 w 3152505"/>
                <a:gd name="connsiteY16" fmla="*/ 4911915 h 5016903"/>
                <a:gd name="connsiteX17" fmla="*/ 3056187 w 3152505"/>
                <a:gd name="connsiteY17" fmla="*/ 4880194 h 5016903"/>
                <a:gd name="connsiteX18" fmla="*/ 3135141 w 3152505"/>
                <a:gd name="connsiteY18" fmla="*/ 4572498 h 5016903"/>
                <a:gd name="connsiteX19" fmla="*/ 3115585 w 3152505"/>
                <a:gd name="connsiteY19" fmla="*/ 4142272 h 5016903"/>
                <a:gd name="connsiteX20" fmla="*/ 2763582 w 3152505"/>
                <a:gd name="connsiteY20" fmla="*/ 3770714 h 5016903"/>
                <a:gd name="connsiteX21" fmla="*/ 2412086 w 3152505"/>
                <a:gd name="connsiteY21" fmla="*/ 3588127 h 5016903"/>
                <a:gd name="connsiteX22" fmla="*/ 1903131 w 3152505"/>
                <a:gd name="connsiteY22" fmla="*/ 3408933 h 5016903"/>
                <a:gd name="connsiteX23" fmla="*/ 1617644 w 3152505"/>
                <a:gd name="connsiteY23" fmla="*/ 3356253 h 5016903"/>
                <a:gd name="connsiteX24" fmla="*/ 1089999 w 3152505"/>
                <a:gd name="connsiteY24" fmla="*/ 3048545 h 5016903"/>
                <a:gd name="connsiteX25" fmla="*/ 1260971 w 3152505"/>
                <a:gd name="connsiteY25" fmla="*/ 2804325 h 5016903"/>
                <a:gd name="connsiteX26" fmla="*/ 1297609 w 3152505"/>
                <a:gd name="connsiteY26" fmla="*/ 2560105 h 5016903"/>
                <a:gd name="connsiteX27" fmla="*/ 1138848 w 3152505"/>
                <a:gd name="connsiteY27" fmla="*/ 2474628 h 5016903"/>
                <a:gd name="connsiteX28" fmla="*/ 894601 w 3152505"/>
                <a:gd name="connsiteY28" fmla="*/ 2511261 h 5016903"/>
                <a:gd name="connsiteX29" fmla="*/ 699203 w 3152505"/>
                <a:gd name="connsiteY29" fmla="*/ 2315886 h 5016903"/>
                <a:gd name="connsiteX30" fmla="*/ 613786 w 3152505"/>
                <a:gd name="connsiteY30" fmla="*/ 1607626 h 5016903"/>
                <a:gd name="connsiteX31" fmla="*/ 735840 w 3152505"/>
                <a:gd name="connsiteY31" fmla="*/ 960465 h 5016903"/>
                <a:gd name="connsiteX32" fmla="*/ 1138848 w 3152505"/>
                <a:gd name="connsiteY32" fmla="*/ 691823 h 5016903"/>
                <a:gd name="connsiteX33" fmla="*/ 1651767 w 3152505"/>
                <a:gd name="connsiteY33" fmla="*/ 557502 h 5016903"/>
                <a:gd name="connsiteX34" fmla="*/ 2030350 w 3152505"/>
                <a:gd name="connsiteY34" fmla="*/ 313282 h 5016903"/>
                <a:gd name="connsiteX35" fmla="*/ 2140261 w 3152505"/>
                <a:gd name="connsiteY35" fmla="*/ 69062 h 5016903"/>
                <a:gd name="connsiteX36" fmla="*/ 2005925 w 3152505"/>
                <a:gd name="connsiteY36" fmla="*/ 8008 h 5016903"/>
                <a:gd name="connsiteX37" fmla="*/ 1627342 w 3152505"/>
                <a:gd name="connsiteY37" fmla="*/ 215594 h 5016903"/>
                <a:gd name="connsiteX38" fmla="*/ 760265 w 3152505"/>
                <a:gd name="connsiteY38" fmla="*/ 435392 h 5016903"/>
                <a:gd name="connsiteX39" fmla="*/ 601555 w 3152505"/>
                <a:gd name="connsiteY39" fmla="*/ 154539 h 5016903"/>
                <a:gd name="connsiteX40" fmla="*/ 406256 w 3152505"/>
                <a:gd name="connsiteY40" fmla="*/ 130117 h 5016903"/>
                <a:gd name="connsiteX0" fmla="*/ 406256 w 3152505"/>
                <a:gd name="connsiteY0" fmla="*/ 130117 h 4981183"/>
                <a:gd name="connsiteX1" fmla="*/ 516148 w 3152505"/>
                <a:gd name="connsiteY1" fmla="*/ 532921 h 4981183"/>
                <a:gd name="connsiteX2" fmla="*/ 503995 w 3152505"/>
                <a:gd name="connsiteY2" fmla="*/ 899331 h 4981183"/>
                <a:gd name="connsiteX3" fmla="*/ 436452 w 3152505"/>
                <a:gd name="connsiteY3" fmla="*/ 1340916 h 4981183"/>
                <a:gd name="connsiteX4" fmla="*/ 320620 w 3152505"/>
                <a:gd name="connsiteY4" fmla="*/ 2242620 h 4981183"/>
                <a:gd name="connsiteX5" fmla="*/ 308408 w 3152505"/>
                <a:gd name="connsiteY5" fmla="*/ 2474628 h 4981183"/>
                <a:gd name="connsiteX6" fmla="*/ 100798 w 3152505"/>
                <a:gd name="connsiteY6" fmla="*/ 2987490 h 4981183"/>
                <a:gd name="connsiteX7" fmla="*/ 3099 w 3152505"/>
                <a:gd name="connsiteY7" fmla="*/ 3390453 h 4981183"/>
                <a:gd name="connsiteX8" fmla="*/ 39706 w 3152505"/>
                <a:gd name="connsiteY8" fmla="*/ 3948097 h 4981183"/>
                <a:gd name="connsiteX9" fmla="*/ 190249 w 3152505"/>
                <a:gd name="connsiteY9" fmla="*/ 4367357 h 4981183"/>
                <a:gd name="connsiteX10" fmla="*/ 585218 w 3152505"/>
                <a:gd name="connsiteY10" fmla="*/ 4623844 h 4981183"/>
                <a:gd name="connsiteX11" fmla="*/ 870176 w 3152505"/>
                <a:gd name="connsiteY11" fmla="*/ 4733663 h 4981183"/>
                <a:gd name="connsiteX12" fmla="*/ 1370883 w 3152505"/>
                <a:gd name="connsiteY12" fmla="*/ 4880194 h 4981183"/>
                <a:gd name="connsiteX13" fmla="*/ 1900118 w 3152505"/>
                <a:gd name="connsiteY13" fmla="*/ 4976275 h 4981183"/>
                <a:gd name="connsiteX14" fmla="*/ 2223272 w 3152505"/>
                <a:gd name="connsiteY14" fmla="*/ 4968014 h 4981183"/>
                <a:gd name="connsiteX15" fmla="*/ 2908805 w 3152505"/>
                <a:gd name="connsiteY15" fmla="*/ 4975380 h 4981183"/>
                <a:gd name="connsiteX16" fmla="*/ 3009733 w 3152505"/>
                <a:gd name="connsiteY16" fmla="*/ 4911915 h 4981183"/>
                <a:gd name="connsiteX17" fmla="*/ 3056187 w 3152505"/>
                <a:gd name="connsiteY17" fmla="*/ 4880194 h 4981183"/>
                <a:gd name="connsiteX18" fmla="*/ 3135141 w 3152505"/>
                <a:gd name="connsiteY18" fmla="*/ 4572498 h 4981183"/>
                <a:gd name="connsiteX19" fmla="*/ 3115585 w 3152505"/>
                <a:gd name="connsiteY19" fmla="*/ 4142272 h 4981183"/>
                <a:gd name="connsiteX20" fmla="*/ 2763582 w 3152505"/>
                <a:gd name="connsiteY20" fmla="*/ 3770714 h 4981183"/>
                <a:gd name="connsiteX21" fmla="*/ 2412086 w 3152505"/>
                <a:gd name="connsiteY21" fmla="*/ 3588127 h 4981183"/>
                <a:gd name="connsiteX22" fmla="*/ 1903131 w 3152505"/>
                <a:gd name="connsiteY22" fmla="*/ 3408933 h 4981183"/>
                <a:gd name="connsiteX23" fmla="*/ 1617644 w 3152505"/>
                <a:gd name="connsiteY23" fmla="*/ 3356253 h 4981183"/>
                <a:gd name="connsiteX24" fmla="*/ 1089999 w 3152505"/>
                <a:gd name="connsiteY24" fmla="*/ 3048545 h 4981183"/>
                <a:gd name="connsiteX25" fmla="*/ 1260971 w 3152505"/>
                <a:gd name="connsiteY25" fmla="*/ 2804325 h 4981183"/>
                <a:gd name="connsiteX26" fmla="*/ 1297609 w 3152505"/>
                <a:gd name="connsiteY26" fmla="*/ 2560105 h 4981183"/>
                <a:gd name="connsiteX27" fmla="*/ 1138848 w 3152505"/>
                <a:gd name="connsiteY27" fmla="*/ 2474628 h 4981183"/>
                <a:gd name="connsiteX28" fmla="*/ 894601 w 3152505"/>
                <a:gd name="connsiteY28" fmla="*/ 2511261 h 4981183"/>
                <a:gd name="connsiteX29" fmla="*/ 699203 w 3152505"/>
                <a:gd name="connsiteY29" fmla="*/ 2315886 h 4981183"/>
                <a:gd name="connsiteX30" fmla="*/ 613786 w 3152505"/>
                <a:gd name="connsiteY30" fmla="*/ 1607626 h 4981183"/>
                <a:gd name="connsiteX31" fmla="*/ 735840 w 3152505"/>
                <a:gd name="connsiteY31" fmla="*/ 960465 h 4981183"/>
                <a:gd name="connsiteX32" fmla="*/ 1138848 w 3152505"/>
                <a:gd name="connsiteY32" fmla="*/ 691823 h 4981183"/>
                <a:gd name="connsiteX33" fmla="*/ 1651767 w 3152505"/>
                <a:gd name="connsiteY33" fmla="*/ 557502 h 4981183"/>
                <a:gd name="connsiteX34" fmla="*/ 2030350 w 3152505"/>
                <a:gd name="connsiteY34" fmla="*/ 313282 h 4981183"/>
                <a:gd name="connsiteX35" fmla="*/ 2140261 w 3152505"/>
                <a:gd name="connsiteY35" fmla="*/ 69062 h 4981183"/>
                <a:gd name="connsiteX36" fmla="*/ 2005925 w 3152505"/>
                <a:gd name="connsiteY36" fmla="*/ 8008 h 4981183"/>
                <a:gd name="connsiteX37" fmla="*/ 1627342 w 3152505"/>
                <a:gd name="connsiteY37" fmla="*/ 215594 h 4981183"/>
                <a:gd name="connsiteX38" fmla="*/ 760265 w 3152505"/>
                <a:gd name="connsiteY38" fmla="*/ 435392 h 4981183"/>
                <a:gd name="connsiteX39" fmla="*/ 601555 w 3152505"/>
                <a:gd name="connsiteY39" fmla="*/ 154539 h 4981183"/>
                <a:gd name="connsiteX40" fmla="*/ 406256 w 3152505"/>
                <a:gd name="connsiteY40" fmla="*/ 130117 h 4981183"/>
                <a:gd name="connsiteX0" fmla="*/ 406256 w 3152505"/>
                <a:gd name="connsiteY0" fmla="*/ 130117 h 4979122"/>
                <a:gd name="connsiteX1" fmla="*/ 516148 w 3152505"/>
                <a:gd name="connsiteY1" fmla="*/ 532921 h 4979122"/>
                <a:gd name="connsiteX2" fmla="*/ 503995 w 3152505"/>
                <a:gd name="connsiteY2" fmla="*/ 899331 h 4979122"/>
                <a:gd name="connsiteX3" fmla="*/ 436452 w 3152505"/>
                <a:gd name="connsiteY3" fmla="*/ 1340916 h 4979122"/>
                <a:gd name="connsiteX4" fmla="*/ 320620 w 3152505"/>
                <a:gd name="connsiteY4" fmla="*/ 2242620 h 4979122"/>
                <a:gd name="connsiteX5" fmla="*/ 308408 w 3152505"/>
                <a:gd name="connsiteY5" fmla="*/ 2474628 h 4979122"/>
                <a:gd name="connsiteX6" fmla="*/ 100798 w 3152505"/>
                <a:gd name="connsiteY6" fmla="*/ 2987490 h 4979122"/>
                <a:gd name="connsiteX7" fmla="*/ 3099 w 3152505"/>
                <a:gd name="connsiteY7" fmla="*/ 3390453 h 4979122"/>
                <a:gd name="connsiteX8" fmla="*/ 39706 w 3152505"/>
                <a:gd name="connsiteY8" fmla="*/ 3948097 h 4979122"/>
                <a:gd name="connsiteX9" fmla="*/ 190249 w 3152505"/>
                <a:gd name="connsiteY9" fmla="*/ 4367357 h 4979122"/>
                <a:gd name="connsiteX10" fmla="*/ 585218 w 3152505"/>
                <a:gd name="connsiteY10" fmla="*/ 4623844 h 4979122"/>
                <a:gd name="connsiteX11" fmla="*/ 870176 w 3152505"/>
                <a:gd name="connsiteY11" fmla="*/ 4733663 h 4979122"/>
                <a:gd name="connsiteX12" fmla="*/ 1370883 w 3152505"/>
                <a:gd name="connsiteY12" fmla="*/ 4880194 h 4979122"/>
                <a:gd name="connsiteX13" fmla="*/ 1880562 w 3152505"/>
                <a:gd name="connsiteY13" fmla="*/ 4937163 h 4979122"/>
                <a:gd name="connsiteX14" fmla="*/ 2223272 w 3152505"/>
                <a:gd name="connsiteY14" fmla="*/ 4968014 h 4979122"/>
                <a:gd name="connsiteX15" fmla="*/ 2908805 w 3152505"/>
                <a:gd name="connsiteY15" fmla="*/ 4975380 h 4979122"/>
                <a:gd name="connsiteX16" fmla="*/ 3009733 w 3152505"/>
                <a:gd name="connsiteY16" fmla="*/ 4911915 h 4979122"/>
                <a:gd name="connsiteX17" fmla="*/ 3056187 w 3152505"/>
                <a:gd name="connsiteY17" fmla="*/ 4880194 h 4979122"/>
                <a:gd name="connsiteX18" fmla="*/ 3135141 w 3152505"/>
                <a:gd name="connsiteY18" fmla="*/ 4572498 h 4979122"/>
                <a:gd name="connsiteX19" fmla="*/ 3115585 w 3152505"/>
                <a:gd name="connsiteY19" fmla="*/ 4142272 h 4979122"/>
                <a:gd name="connsiteX20" fmla="*/ 2763582 w 3152505"/>
                <a:gd name="connsiteY20" fmla="*/ 3770714 h 4979122"/>
                <a:gd name="connsiteX21" fmla="*/ 2412086 w 3152505"/>
                <a:gd name="connsiteY21" fmla="*/ 3588127 h 4979122"/>
                <a:gd name="connsiteX22" fmla="*/ 1903131 w 3152505"/>
                <a:gd name="connsiteY22" fmla="*/ 3408933 h 4979122"/>
                <a:gd name="connsiteX23" fmla="*/ 1617644 w 3152505"/>
                <a:gd name="connsiteY23" fmla="*/ 3356253 h 4979122"/>
                <a:gd name="connsiteX24" fmla="*/ 1089999 w 3152505"/>
                <a:gd name="connsiteY24" fmla="*/ 3048545 h 4979122"/>
                <a:gd name="connsiteX25" fmla="*/ 1260971 w 3152505"/>
                <a:gd name="connsiteY25" fmla="*/ 2804325 h 4979122"/>
                <a:gd name="connsiteX26" fmla="*/ 1297609 w 3152505"/>
                <a:gd name="connsiteY26" fmla="*/ 2560105 h 4979122"/>
                <a:gd name="connsiteX27" fmla="*/ 1138848 w 3152505"/>
                <a:gd name="connsiteY27" fmla="*/ 2474628 h 4979122"/>
                <a:gd name="connsiteX28" fmla="*/ 894601 w 3152505"/>
                <a:gd name="connsiteY28" fmla="*/ 2511261 h 4979122"/>
                <a:gd name="connsiteX29" fmla="*/ 699203 w 3152505"/>
                <a:gd name="connsiteY29" fmla="*/ 2315886 h 4979122"/>
                <a:gd name="connsiteX30" fmla="*/ 613786 w 3152505"/>
                <a:gd name="connsiteY30" fmla="*/ 1607626 h 4979122"/>
                <a:gd name="connsiteX31" fmla="*/ 735840 w 3152505"/>
                <a:gd name="connsiteY31" fmla="*/ 960465 h 4979122"/>
                <a:gd name="connsiteX32" fmla="*/ 1138848 w 3152505"/>
                <a:gd name="connsiteY32" fmla="*/ 691823 h 4979122"/>
                <a:gd name="connsiteX33" fmla="*/ 1651767 w 3152505"/>
                <a:gd name="connsiteY33" fmla="*/ 557502 h 4979122"/>
                <a:gd name="connsiteX34" fmla="*/ 2030350 w 3152505"/>
                <a:gd name="connsiteY34" fmla="*/ 313282 h 4979122"/>
                <a:gd name="connsiteX35" fmla="*/ 2140261 w 3152505"/>
                <a:gd name="connsiteY35" fmla="*/ 69062 h 4979122"/>
                <a:gd name="connsiteX36" fmla="*/ 2005925 w 3152505"/>
                <a:gd name="connsiteY36" fmla="*/ 8008 h 4979122"/>
                <a:gd name="connsiteX37" fmla="*/ 1627342 w 3152505"/>
                <a:gd name="connsiteY37" fmla="*/ 215594 h 4979122"/>
                <a:gd name="connsiteX38" fmla="*/ 760265 w 3152505"/>
                <a:gd name="connsiteY38" fmla="*/ 435392 h 4979122"/>
                <a:gd name="connsiteX39" fmla="*/ 601555 w 3152505"/>
                <a:gd name="connsiteY39" fmla="*/ 154539 h 4979122"/>
                <a:gd name="connsiteX40" fmla="*/ 406256 w 3152505"/>
                <a:gd name="connsiteY40" fmla="*/ 130117 h 4979122"/>
                <a:gd name="connsiteX0" fmla="*/ 406256 w 3135141"/>
                <a:gd name="connsiteY0" fmla="*/ 130117 h 4979122"/>
                <a:gd name="connsiteX1" fmla="*/ 516148 w 3135141"/>
                <a:gd name="connsiteY1" fmla="*/ 532921 h 4979122"/>
                <a:gd name="connsiteX2" fmla="*/ 503995 w 3135141"/>
                <a:gd name="connsiteY2" fmla="*/ 899331 h 4979122"/>
                <a:gd name="connsiteX3" fmla="*/ 436452 w 3135141"/>
                <a:gd name="connsiteY3" fmla="*/ 1340916 h 4979122"/>
                <a:gd name="connsiteX4" fmla="*/ 320620 w 3135141"/>
                <a:gd name="connsiteY4" fmla="*/ 2242620 h 4979122"/>
                <a:gd name="connsiteX5" fmla="*/ 308408 w 3135141"/>
                <a:gd name="connsiteY5" fmla="*/ 2474628 h 4979122"/>
                <a:gd name="connsiteX6" fmla="*/ 100798 w 3135141"/>
                <a:gd name="connsiteY6" fmla="*/ 2987490 h 4979122"/>
                <a:gd name="connsiteX7" fmla="*/ 3099 w 3135141"/>
                <a:gd name="connsiteY7" fmla="*/ 3390453 h 4979122"/>
                <a:gd name="connsiteX8" fmla="*/ 39706 w 3135141"/>
                <a:gd name="connsiteY8" fmla="*/ 3948097 h 4979122"/>
                <a:gd name="connsiteX9" fmla="*/ 190249 w 3135141"/>
                <a:gd name="connsiteY9" fmla="*/ 4367357 h 4979122"/>
                <a:gd name="connsiteX10" fmla="*/ 585218 w 3135141"/>
                <a:gd name="connsiteY10" fmla="*/ 4623844 h 4979122"/>
                <a:gd name="connsiteX11" fmla="*/ 870176 w 3135141"/>
                <a:gd name="connsiteY11" fmla="*/ 4733663 h 4979122"/>
                <a:gd name="connsiteX12" fmla="*/ 1370883 w 3135141"/>
                <a:gd name="connsiteY12" fmla="*/ 4880194 h 4979122"/>
                <a:gd name="connsiteX13" fmla="*/ 1880562 w 3135141"/>
                <a:gd name="connsiteY13" fmla="*/ 4937163 h 4979122"/>
                <a:gd name="connsiteX14" fmla="*/ 2223272 w 3135141"/>
                <a:gd name="connsiteY14" fmla="*/ 4968014 h 4979122"/>
                <a:gd name="connsiteX15" fmla="*/ 2908805 w 3135141"/>
                <a:gd name="connsiteY15" fmla="*/ 4975380 h 4979122"/>
                <a:gd name="connsiteX16" fmla="*/ 3009733 w 3135141"/>
                <a:gd name="connsiteY16" fmla="*/ 4911915 h 4979122"/>
                <a:gd name="connsiteX17" fmla="*/ 3056187 w 3135141"/>
                <a:gd name="connsiteY17" fmla="*/ 4880194 h 4979122"/>
                <a:gd name="connsiteX18" fmla="*/ 3135141 w 3135141"/>
                <a:gd name="connsiteY18" fmla="*/ 4572498 h 4979122"/>
                <a:gd name="connsiteX19" fmla="*/ 3056918 w 3135141"/>
                <a:gd name="connsiteY19" fmla="*/ 4112939 h 4979122"/>
                <a:gd name="connsiteX20" fmla="*/ 2763582 w 3135141"/>
                <a:gd name="connsiteY20" fmla="*/ 3770714 h 4979122"/>
                <a:gd name="connsiteX21" fmla="*/ 2412086 w 3135141"/>
                <a:gd name="connsiteY21" fmla="*/ 3588127 h 4979122"/>
                <a:gd name="connsiteX22" fmla="*/ 1903131 w 3135141"/>
                <a:gd name="connsiteY22" fmla="*/ 3408933 h 4979122"/>
                <a:gd name="connsiteX23" fmla="*/ 1617644 w 3135141"/>
                <a:gd name="connsiteY23" fmla="*/ 3356253 h 4979122"/>
                <a:gd name="connsiteX24" fmla="*/ 1089999 w 3135141"/>
                <a:gd name="connsiteY24" fmla="*/ 3048545 h 4979122"/>
                <a:gd name="connsiteX25" fmla="*/ 1260971 w 3135141"/>
                <a:gd name="connsiteY25" fmla="*/ 2804325 h 4979122"/>
                <a:gd name="connsiteX26" fmla="*/ 1297609 w 3135141"/>
                <a:gd name="connsiteY26" fmla="*/ 2560105 h 4979122"/>
                <a:gd name="connsiteX27" fmla="*/ 1138848 w 3135141"/>
                <a:gd name="connsiteY27" fmla="*/ 2474628 h 4979122"/>
                <a:gd name="connsiteX28" fmla="*/ 894601 w 3135141"/>
                <a:gd name="connsiteY28" fmla="*/ 2511261 h 4979122"/>
                <a:gd name="connsiteX29" fmla="*/ 699203 w 3135141"/>
                <a:gd name="connsiteY29" fmla="*/ 2315886 h 4979122"/>
                <a:gd name="connsiteX30" fmla="*/ 613786 w 3135141"/>
                <a:gd name="connsiteY30" fmla="*/ 1607626 h 4979122"/>
                <a:gd name="connsiteX31" fmla="*/ 735840 w 3135141"/>
                <a:gd name="connsiteY31" fmla="*/ 960465 h 4979122"/>
                <a:gd name="connsiteX32" fmla="*/ 1138848 w 3135141"/>
                <a:gd name="connsiteY32" fmla="*/ 691823 h 4979122"/>
                <a:gd name="connsiteX33" fmla="*/ 1651767 w 3135141"/>
                <a:gd name="connsiteY33" fmla="*/ 557502 h 4979122"/>
                <a:gd name="connsiteX34" fmla="*/ 2030350 w 3135141"/>
                <a:gd name="connsiteY34" fmla="*/ 313282 h 4979122"/>
                <a:gd name="connsiteX35" fmla="*/ 2140261 w 3135141"/>
                <a:gd name="connsiteY35" fmla="*/ 69062 h 4979122"/>
                <a:gd name="connsiteX36" fmla="*/ 2005925 w 3135141"/>
                <a:gd name="connsiteY36" fmla="*/ 8008 h 4979122"/>
                <a:gd name="connsiteX37" fmla="*/ 1627342 w 3135141"/>
                <a:gd name="connsiteY37" fmla="*/ 215594 h 4979122"/>
                <a:gd name="connsiteX38" fmla="*/ 760265 w 3135141"/>
                <a:gd name="connsiteY38" fmla="*/ 435392 h 4979122"/>
                <a:gd name="connsiteX39" fmla="*/ 601555 w 3135141"/>
                <a:gd name="connsiteY39" fmla="*/ 154539 h 4979122"/>
                <a:gd name="connsiteX40" fmla="*/ 406256 w 3135141"/>
                <a:gd name="connsiteY40" fmla="*/ 130117 h 4979122"/>
                <a:gd name="connsiteX0" fmla="*/ 406256 w 3135141"/>
                <a:gd name="connsiteY0" fmla="*/ 130117 h 5001573"/>
                <a:gd name="connsiteX1" fmla="*/ 516148 w 3135141"/>
                <a:gd name="connsiteY1" fmla="*/ 532921 h 5001573"/>
                <a:gd name="connsiteX2" fmla="*/ 503995 w 3135141"/>
                <a:gd name="connsiteY2" fmla="*/ 899331 h 5001573"/>
                <a:gd name="connsiteX3" fmla="*/ 436452 w 3135141"/>
                <a:gd name="connsiteY3" fmla="*/ 1340916 h 5001573"/>
                <a:gd name="connsiteX4" fmla="*/ 320620 w 3135141"/>
                <a:gd name="connsiteY4" fmla="*/ 2242620 h 5001573"/>
                <a:gd name="connsiteX5" fmla="*/ 308408 w 3135141"/>
                <a:gd name="connsiteY5" fmla="*/ 2474628 h 5001573"/>
                <a:gd name="connsiteX6" fmla="*/ 100798 w 3135141"/>
                <a:gd name="connsiteY6" fmla="*/ 2987490 h 5001573"/>
                <a:gd name="connsiteX7" fmla="*/ 3099 w 3135141"/>
                <a:gd name="connsiteY7" fmla="*/ 3390453 h 5001573"/>
                <a:gd name="connsiteX8" fmla="*/ 39706 w 3135141"/>
                <a:gd name="connsiteY8" fmla="*/ 3948097 h 5001573"/>
                <a:gd name="connsiteX9" fmla="*/ 190249 w 3135141"/>
                <a:gd name="connsiteY9" fmla="*/ 4367357 h 5001573"/>
                <a:gd name="connsiteX10" fmla="*/ 585218 w 3135141"/>
                <a:gd name="connsiteY10" fmla="*/ 4623844 h 5001573"/>
                <a:gd name="connsiteX11" fmla="*/ 870176 w 3135141"/>
                <a:gd name="connsiteY11" fmla="*/ 4733663 h 5001573"/>
                <a:gd name="connsiteX12" fmla="*/ 1370883 w 3135141"/>
                <a:gd name="connsiteY12" fmla="*/ 4880194 h 5001573"/>
                <a:gd name="connsiteX13" fmla="*/ 1880562 w 3135141"/>
                <a:gd name="connsiteY13" fmla="*/ 4937163 h 5001573"/>
                <a:gd name="connsiteX14" fmla="*/ 2223272 w 3135141"/>
                <a:gd name="connsiteY14" fmla="*/ 4968014 h 5001573"/>
                <a:gd name="connsiteX15" fmla="*/ 2888435 w 3135141"/>
                <a:gd name="connsiteY15" fmla="*/ 4999825 h 5001573"/>
                <a:gd name="connsiteX16" fmla="*/ 3009733 w 3135141"/>
                <a:gd name="connsiteY16" fmla="*/ 4911915 h 5001573"/>
                <a:gd name="connsiteX17" fmla="*/ 3056187 w 3135141"/>
                <a:gd name="connsiteY17" fmla="*/ 4880194 h 5001573"/>
                <a:gd name="connsiteX18" fmla="*/ 3135141 w 3135141"/>
                <a:gd name="connsiteY18" fmla="*/ 4572498 h 5001573"/>
                <a:gd name="connsiteX19" fmla="*/ 3056918 w 3135141"/>
                <a:gd name="connsiteY19" fmla="*/ 4112939 h 5001573"/>
                <a:gd name="connsiteX20" fmla="*/ 2763582 w 3135141"/>
                <a:gd name="connsiteY20" fmla="*/ 3770714 h 5001573"/>
                <a:gd name="connsiteX21" fmla="*/ 2412086 w 3135141"/>
                <a:gd name="connsiteY21" fmla="*/ 3588127 h 5001573"/>
                <a:gd name="connsiteX22" fmla="*/ 1903131 w 3135141"/>
                <a:gd name="connsiteY22" fmla="*/ 3408933 h 5001573"/>
                <a:gd name="connsiteX23" fmla="*/ 1617644 w 3135141"/>
                <a:gd name="connsiteY23" fmla="*/ 3356253 h 5001573"/>
                <a:gd name="connsiteX24" fmla="*/ 1089999 w 3135141"/>
                <a:gd name="connsiteY24" fmla="*/ 3048545 h 5001573"/>
                <a:gd name="connsiteX25" fmla="*/ 1260971 w 3135141"/>
                <a:gd name="connsiteY25" fmla="*/ 2804325 h 5001573"/>
                <a:gd name="connsiteX26" fmla="*/ 1297609 w 3135141"/>
                <a:gd name="connsiteY26" fmla="*/ 2560105 h 5001573"/>
                <a:gd name="connsiteX27" fmla="*/ 1138848 w 3135141"/>
                <a:gd name="connsiteY27" fmla="*/ 2474628 h 5001573"/>
                <a:gd name="connsiteX28" fmla="*/ 894601 w 3135141"/>
                <a:gd name="connsiteY28" fmla="*/ 2511261 h 5001573"/>
                <a:gd name="connsiteX29" fmla="*/ 699203 w 3135141"/>
                <a:gd name="connsiteY29" fmla="*/ 2315886 h 5001573"/>
                <a:gd name="connsiteX30" fmla="*/ 613786 w 3135141"/>
                <a:gd name="connsiteY30" fmla="*/ 1607626 h 5001573"/>
                <a:gd name="connsiteX31" fmla="*/ 735840 w 3135141"/>
                <a:gd name="connsiteY31" fmla="*/ 960465 h 5001573"/>
                <a:gd name="connsiteX32" fmla="*/ 1138848 w 3135141"/>
                <a:gd name="connsiteY32" fmla="*/ 691823 h 5001573"/>
                <a:gd name="connsiteX33" fmla="*/ 1651767 w 3135141"/>
                <a:gd name="connsiteY33" fmla="*/ 557502 h 5001573"/>
                <a:gd name="connsiteX34" fmla="*/ 2030350 w 3135141"/>
                <a:gd name="connsiteY34" fmla="*/ 313282 h 5001573"/>
                <a:gd name="connsiteX35" fmla="*/ 2140261 w 3135141"/>
                <a:gd name="connsiteY35" fmla="*/ 69062 h 5001573"/>
                <a:gd name="connsiteX36" fmla="*/ 2005925 w 3135141"/>
                <a:gd name="connsiteY36" fmla="*/ 8008 h 5001573"/>
                <a:gd name="connsiteX37" fmla="*/ 1627342 w 3135141"/>
                <a:gd name="connsiteY37" fmla="*/ 215594 h 5001573"/>
                <a:gd name="connsiteX38" fmla="*/ 760265 w 3135141"/>
                <a:gd name="connsiteY38" fmla="*/ 435392 h 5001573"/>
                <a:gd name="connsiteX39" fmla="*/ 601555 w 3135141"/>
                <a:gd name="connsiteY39" fmla="*/ 154539 h 5001573"/>
                <a:gd name="connsiteX40" fmla="*/ 406256 w 3135141"/>
                <a:gd name="connsiteY40" fmla="*/ 130117 h 5001573"/>
                <a:gd name="connsiteX0" fmla="*/ 406256 w 3135141"/>
                <a:gd name="connsiteY0" fmla="*/ 130117 h 5014780"/>
                <a:gd name="connsiteX1" fmla="*/ 516148 w 3135141"/>
                <a:gd name="connsiteY1" fmla="*/ 532921 h 5014780"/>
                <a:gd name="connsiteX2" fmla="*/ 503995 w 3135141"/>
                <a:gd name="connsiteY2" fmla="*/ 899331 h 5014780"/>
                <a:gd name="connsiteX3" fmla="*/ 436452 w 3135141"/>
                <a:gd name="connsiteY3" fmla="*/ 1340916 h 5014780"/>
                <a:gd name="connsiteX4" fmla="*/ 320620 w 3135141"/>
                <a:gd name="connsiteY4" fmla="*/ 2242620 h 5014780"/>
                <a:gd name="connsiteX5" fmla="*/ 308408 w 3135141"/>
                <a:gd name="connsiteY5" fmla="*/ 2474628 h 5014780"/>
                <a:gd name="connsiteX6" fmla="*/ 100798 w 3135141"/>
                <a:gd name="connsiteY6" fmla="*/ 2987490 h 5014780"/>
                <a:gd name="connsiteX7" fmla="*/ 3099 w 3135141"/>
                <a:gd name="connsiteY7" fmla="*/ 3390453 h 5014780"/>
                <a:gd name="connsiteX8" fmla="*/ 39706 w 3135141"/>
                <a:gd name="connsiteY8" fmla="*/ 3948097 h 5014780"/>
                <a:gd name="connsiteX9" fmla="*/ 190249 w 3135141"/>
                <a:gd name="connsiteY9" fmla="*/ 4367357 h 5014780"/>
                <a:gd name="connsiteX10" fmla="*/ 585218 w 3135141"/>
                <a:gd name="connsiteY10" fmla="*/ 4623844 h 5014780"/>
                <a:gd name="connsiteX11" fmla="*/ 870176 w 3135141"/>
                <a:gd name="connsiteY11" fmla="*/ 4733663 h 5014780"/>
                <a:gd name="connsiteX12" fmla="*/ 1370883 w 3135141"/>
                <a:gd name="connsiteY12" fmla="*/ 4880194 h 5014780"/>
                <a:gd name="connsiteX13" fmla="*/ 1880562 w 3135141"/>
                <a:gd name="connsiteY13" fmla="*/ 4937163 h 5014780"/>
                <a:gd name="connsiteX14" fmla="*/ 2532904 w 3135141"/>
                <a:gd name="connsiteY14" fmla="*/ 5008755 h 5014780"/>
                <a:gd name="connsiteX15" fmla="*/ 2888435 w 3135141"/>
                <a:gd name="connsiteY15" fmla="*/ 4999825 h 5014780"/>
                <a:gd name="connsiteX16" fmla="*/ 3009733 w 3135141"/>
                <a:gd name="connsiteY16" fmla="*/ 4911915 h 5014780"/>
                <a:gd name="connsiteX17" fmla="*/ 3056187 w 3135141"/>
                <a:gd name="connsiteY17" fmla="*/ 4880194 h 5014780"/>
                <a:gd name="connsiteX18" fmla="*/ 3135141 w 3135141"/>
                <a:gd name="connsiteY18" fmla="*/ 4572498 h 5014780"/>
                <a:gd name="connsiteX19" fmla="*/ 3056918 w 3135141"/>
                <a:gd name="connsiteY19" fmla="*/ 4112939 h 5014780"/>
                <a:gd name="connsiteX20" fmla="*/ 2763582 w 3135141"/>
                <a:gd name="connsiteY20" fmla="*/ 3770714 h 5014780"/>
                <a:gd name="connsiteX21" fmla="*/ 2412086 w 3135141"/>
                <a:gd name="connsiteY21" fmla="*/ 3588127 h 5014780"/>
                <a:gd name="connsiteX22" fmla="*/ 1903131 w 3135141"/>
                <a:gd name="connsiteY22" fmla="*/ 3408933 h 5014780"/>
                <a:gd name="connsiteX23" fmla="*/ 1617644 w 3135141"/>
                <a:gd name="connsiteY23" fmla="*/ 3356253 h 5014780"/>
                <a:gd name="connsiteX24" fmla="*/ 1089999 w 3135141"/>
                <a:gd name="connsiteY24" fmla="*/ 3048545 h 5014780"/>
                <a:gd name="connsiteX25" fmla="*/ 1260971 w 3135141"/>
                <a:gd name="connsiteY25" fmla="*/ 2804325 h 5014780"/>
                <a:gd name="connsiteX26" fmla="*/ 1297609 w 3135141"/>
                <a:gd name="connsiteY26" fmla="*/ 2560105 h 5014780"/>
                <a:gd name="connsiteX27" fmla="*/ 1138848 w 3135141"/>
                <a:gd name="connsiteY27" fmla="*/ 2474628 h 5014780"/>
                <a:gd name="connsiteX28" fmla="*/ 894601 w 3135141"/>
                <a:gd name="connsiteY28" fmla="*/ 2511261 h 5014780"/>
                <a:gd name="connsiteX29" fmla="*/ 699203 w 3135141"/>
                <a:gd name="connsiteY29" fmla="*/ 2315886 h 5014780"/>
                <a:gd name="connsiteX30" fmla="*/ 613786 w 3135141"/>
                <a:gd name="connsiteY30" fmla="*/ 1607626 h 5014780"/>
                <a:gd name="connsiteX31" fmla="*/ 735840 w 3135141"/>
                <a:gd name="connsiteY31" fmla="*/ 960465 h 5014780"/>
                <a:gd name="connsiteX32" fmla="*/ 1138848 w 3135141"/>
                <a:gd name="connsiteY32" fmla="*/ 691823 h 5014780"/>
                <a:gd name="connsiteX33" fmla="*/ 1651767 w 3135141"/>
                <a:gd name="connsiteY33" fmla="*/ 557502 h 5014780"/>
                <a:gd name="connsiteX34" fmla="*/ 2030350 w 3135141"/>
                <a:gd name="connsiteY34" fmla="*/ 313282 h 5014780"/>
                <a:gd name="connsiteX35" fmla="*/ 2140261 w 3135141"/>
                <a:gd name="connsiteY35" fmla="*/ 69062 h 5014780"/>
                <a:gd name="connsiteX36" fmla="*/ 2005925 w 3135141"/>
                <a:gd name="connsiteY36" fmla="*/ 8008 h 5014780"/>
                <a:gd name="connsiteX37" fmla="*/ 1627342 w 3135141"/>
                <a:gd name="connsiteY37" fmla="*/ 215594 h 5014780"/>
                <a:gd name="connsiteX38" fmla="*/ 760265 w 3135141"/>
                <a:gd name="connsiteY38" fmla="*/ 435392 h 5014780"/>
                <a:gd name="connsiteX39" fmla="*/ 601555 w 3135141"/>
                <a:gd name="connsiteY39" fmla="*/ 154539 h 5014780"/>
                <a:gd name="connsiteX40" fmla="*/ 406256 w 3135141"/>
                <a:gd name="connsiteY40" fmla="*/ 130117 h 5014780"/>
                <a:gd name="connsiteX0" fmla="*/ 406256 w 3135141"/>
                <a:gd name="connsiteY0" fmla="*/ 130117 h 5013614"/>
                <a:gd name="connsiteX1" fmla="*/ 516148 w 3135141"/>
                <a:gd name="connsiteY1" fmla="*/ 532921 h 5013614"/>
                <a:gd name="connsiteX2" fmla="*/ 503995 w 3135141"/>
                <a:gd name="connsiteY2" fmla="*/ 899331 h 5013614"/>
                <a:gd name="connsiteX3" fmla="*/ 436452 w 3135141"/>
                <a:gd name="connsiteY3" fmla="*/ 1340916 h 5013614"/>
                <a:gd name="connsiteX4" fmla="*/ 320620 w 3135141"/>
                <a:gd name="connsiteY4" fmla="*/ 2242620 h 5013614"/>
                <a:gd name="connsiteX5" fmla="*/ 308408 w 3135141"/>
                <a:gd name="connsiteY5" fmla="*/ 2474628 h 5013614"/>
                <a:gd name="connsiteX6" fmla="*/ 100798 w 3135141"/>
                <a:gd name="connsiteY6" fmla="*/ 2987490 h 5013614"/>
                <a:gd name="connsiteX7" fmla="*/ 3099 w 3135141"/>
                <a:gd name="connsiteY7" fmla="*/ 3390453 h 5013614"/>
                <a:gd name="connsiteX8" fmla="*/ 39706 w 3135141"/>
                <a:gd name="connsiteY8" fmla="*/ 3948097 h 5013614"/>
                <a:gd name="connsiteX9" fmla="*/ 190249 w 3135141"/>
                <a:gd name="connsiteY9" fmla="*/ 4367357 h 5013614"/>
                <a:gd name="connsiteX10" fmla="*/ 585218 w 3135141"/>
                <a:gd name="connsiteY10" fmla="*/ 4623844 h 5013614"/>
                <a:gd name="connsiteX11" fmla="*/ 870176 w 3135141"/>
                <a:gd name="connsiteY11" fmla="*/ 4733663 h 5013614"/>
                <a:gd name="connsiteX12" fmla="*/ 1370883 w 3135141"/>
                <a:gd name="connsiteY12" fmla="*/ 4880194 h 5013614"/>
                <a:gd name="connsiteX13" fmla="*/ 1880562 w 3135141"/>
                <a:gd name="connsiteY13" fmla="*/ 4937163 h 5013614"/>
                <a:gd name="connsiteX14" fmla="*/ 2532904 w 3135141"/>
                <a:gd name="connsiteY14" fmla="*/ 5008755 h 5013614"/>
                <a:gd name="connsiteX15" fmla="*/ 2888435 w 3135141"/>
                <a:gd name="connsiteY15" fmla="*/ 4999825 h 5013614"/>
                <a:gd name="connsiteX16" fmla="*/ 3005659 w 3135141"/>
                <a:gd name="connsiteY16" fmla="*/ 4940434 h 5013614"/>
                <a:gd name="connsiteX17" fmla="*/ 3056187 w 3135141"/>
                <a:gd name="connsiteY17" fmla="*/ 4880194 h 5013614"/>
                <a:gd name="connsiteX18" fmla="*/ 3135141 w 3135141"/>
                <a:gd name="connsiteY18" fmla="*/ 4572498 h 5013614"/>
                <a:gd name="connsiteX19" fmla="*/ 3056918 w 3135141"/>
                <a:gd name="connsiteY19" fmla="*/ 4112939 h 5013614"/>
                <a:gd name="connsiteX20" fmla="*/ 2763582 w 3135141"/>
                <a:gd name="connsiteY20" fmla="*/ 3770714 h 5013614"/>
                <a:gd name="connsiteX21" fmla="*/ 2412086 w 3135141"/>
                <a:gd name="connsiteY21" fmla="*/ 3588127 h 5013614"/>
                <a:gd name="connsiteX22" fmla="*/ 1903131 w 3135141"/>
                <a:gd name="connsiteY22" fmla="*/ 3408933 h 5013614"/>
                <a:gd name="connsiteX23" fmla="*/ 1617644 w 3135141"/>
                <a:gd name="connsiteY23" fmla="*/ 3356253 h 5013614"/>
                <a:gd name="connsiteX24" fmla="*/ 1089999 w 3135141"/>
                <a:gd name="connsiteY24" fmla="*/ 3048545 h 5013614"/>
                <a:gd name="connsiteX25" fmla="*/ 1260971 w 3135141"/>
                <a:gd name="connsiteY25" fmla="*/ 2804325 h 5013614"/>
                <a:gd name="connsiteX26" fmla="*/ 1297609 w 3135141"/>
                <a:gd name="connsiteY26" fmla="*/ 2560105 h 5013614"/>
                <a:gd name="connsiteX27" fmla="*/ 1138848 w 3135141"/>
                <a:gd name="connsiteY27" fmla="*/ 2474628 h 5013614"/>
                <a:gd name="connsiteX28" fmla="*/ 894601 w 3135141"/>
                <a:gd name="connsiteY28" fmla="*/ 2511261 h 5013614"/>
                <a:gd name="connsiteX29" fmla="*/ 699203 w 3135141"/>
                <a:gd name="connsiteY29" fmla="*/ 2315886 h 5013614"/>
                <a:gd name="connsiteX30" fmla="*/ 613786 w 3135141"/>
                <a:gd name="connsiteY30" fmla="*/ 1607626 h 5013614"/>
                <a:gd name="connsiteX31" fmla="*/ 735840 w 3135141"/>
                <a:gd name="connsiteY31" fmla="*/ 960465 h 5013614"/>
                <a:gd name="connsiteX32" fmla="*/ 1138848 w 3135141"/>
                <a:gd name="connsiteY32" fmla="*/ 691823 h 5013614"/>
                <a:gd name="connsiteX33" fmla="*/ 1651767 w 3135141"/>
                <a:gd name="connsiteY33" fmla="*/ 557502 h 5013614"/>
                <a:gd name="connsiteX34" fmla="*/ 2030350 w 3135141"/>
                <a:gd name="connsiteY34" fmla="*/ 313282 h 5013614"/>
                <a:gd name="connsiteX35" fmla="*/ 2140261 w 3135141"/>
                <a:gd name="connsiteY35" fmla="*/ 69062 h 5013614"/>
                <a:gd name="connsiteX36" fmla="*/ 2005925 w 3135141"/>
                <a:gd name="connsiteY36" fmla="*/ 8008 h 5013614"/>
                <a:gd name="connsiteX37" fmla="*/ 1627342 w 3135141"/>
                <a:gd name="connsiteY37" fmla="*/ 215594 h 5013614"/>
                <a:gd name="connsiteX38" fmla="*/ 760265 w 3135141"/>
                <a:gd name="connsiteY38" fmla="*/ 435392 h 5013614"/>
                <a:gd name="connsiteX39" fmla="*/ 601555 w 3135141"/>
                <a:gd name="connsiteY39" fmla="*/ 154539 h 5013614"/>
                <a:gd name="connsiteX40" fmla="*/ 406256 w 3135141"/>
                <a:gd name="connsiteY40" fmla="*/ 130117 h 5013614"/>
                <a:gd name="connsiteX0" fmla="*/ 406256 w 3135328"/>
                <a:gd name="connsiteY0" fmla="*/ 130117 h 5013613"/>
                <a:gd name="connsiteX1" fmla="*/ 516148 w 3135328"/>
                <a:gd name="connsiteY1" fmla="*/ 532921 h 5013613"/>
                <a:gd name="connsiteX2" fmla="*/ 503995 w 3135328"/>
                <a:gd name="connsiteY2" fmla="*/ 899331 h 5013613"/>
                <a:gd name="connsiteX3" fmla="*/ 436452 w 3135328"/>
                <a:gd name="connsiteY3" fmla="*/ 1340916 h 5013613"/>
                <a:gd name="connsiteX4" fmla="*/ 320620 w 3135328"/>
                <a:gd name="connsiteY4" fmla="*/ 2242620 h 5013613"/>
                <a:gd name="connsiteX5" fmla="*/ 308408 w 3135328"/>
                <a:gd name="connsiteY5" fmla="*/ 2474628 h 5013613"/>
                <a:gd name="connsiteX6" fmla="*/ 100798 w 3135328"/>
                <a:gd name="connsiteY6" fmla="*/ 2987490 h 5013613"/>
                <a:gd name="connsiteX7" fmla="*/ 3099 w 3135328"/>
                <a:gd name="connsiteY7" fmla="*/ 3390453 h 5013613"/>
                <a:gd name="connsiteX8" fmla="*/ 39706 w 3135328"/>
                <a:gd name="connsiteY8" fmla="*/ 3948097 h 5013613"/>
                <a:gd name="connsiteX9" fmla="*/ 190249 w 3135328"/>
                <a:gd name="connsiteY9" fmla="*/ 4367357 h 5013613"/>
                <a:gd name="connsiteX10" fmla="*/ 585218 w 3135328"/>
                <a:gd name="connsiteY10" fmla="*/ 4623844 h 5013613"/>
                <a:gd name="connsiteX11" fmla="*/ 870176 w 3135328"/>
                <a:gd name="connsiteY11" fmla="*/ 4733663 h 5013613"/>
                <a:gd name="connsiteX12" fmla="*/ 1370883 w 3135328"/>
                <a:gd name="connsiteY12" fmla="*/ 4880194 h 5013613"/>
                <a:gd name="connsiteX13" fmla="*/ 1880562 w 3135328"/>
                <a:gd name="connsiteY13" fmla="*/ 4937163 h 5013613"/>
                <a:gd name="connsiteX14" fmla="*/ 2532904 w 3135328"/>
                <a:gd name="connsiteY14" fmla="*/ 5008755 h 5013613"/>
                <a:gd name="connsiteX15" fmla="*/ 2888435 w 3135328"/>
                <a:gd name="connsiteY15" fmla="*/ 4999825 h 5013613"/>
                <a:gd name="connsiteX16" fmla="*/ 3005659 w 3135328"/>
                <a:gd name="connsiteY16" fmla="*/ 4940434 h 5013613"/>
                <a:gd name="connsiteX17" fmla="*/ 3076557 w 3135328"/>
                <a:gd name="connsiteY17" fmla="*/ 4855749 h 5013613"/>
                <a:gd name="connsiteX18" fmla="*/ 3135141 w 3135328"/>
                <a:gd name="connsiteY18" fmla="*/ 4572498 h 5013613"/>
                <a:gd name="connsiteX19" fmla="*/ 3056918 w 3135328"/>
                <a:gd name="connsiteY19" fmla="*/ 4112939 h 5013613"/>
                <a:gd name="connsiteX20" fmla="*/ 2763582 w 3135328"/>
                <a:gd name="connsiteY20" fmla="*/ 3770714 h 5013613"/>
                <a:gd name="connsiteX21" fmla="*/ 2412086 w 3135328"/>
                <a:gd name="connsiteY21" fmla="*/ 3588127 h 5013613"/>
                <a:gd name="connsiteX22" fmla="*/ 1903131 w 3135328"/>
                <a:gd name="connsiteY22" fmla="*/ 3408933 h 5013613"/>
                <a:gd name="connsiteX23" fmla="*/ 1617644 w 3135328"/>
                <a:gd name="connsiteY23" fmla="*/ 3356253 h 5013613"/>
                <a:gd name="connsiteX24" fmla="*/ 1089999 w 3135328"/>
                <a:gd name="connsiteY24" fmla="*/ 3048545 h 5013613"/>
                <a:gd name="connsiteX25" fmla="*/ 1260971 w 3135328"/>
                <a:gd name="connsiteY25" fmla="*/ 2804325 h 5013613"/>
                <a:gd name="connsiteX26" fmla="*/ 1297609 w 3135328"/>
                <a:gd name="connsiteY26" fmla="*/ 2560105 h 5013613"/>
                <a:gd name="connsiteX27" fmla="*/ 1138848 w 3135328"/>
                <a:gd name="connsiteY27" fmla="*/ 2474628 h 5013613"/>
                <a:gd name="connsiteX28" fmla="*/ 894601 w 3135328"/>
                <a:gd name="connsiteY28" fmla="*/ 2511261 h 5013613"/>
                <a:gd name="connsiteX29" fmla="*/ 699203 w 3135328"/>
                <a:gd name="connsiteY29" fmla="*/ 2315886 h 5013613"/>
                <a:gd name="connsiteX30" fmla="*/ 613786 w 3135328"/>
                <a:gd name="connsiteY30" fmla="*/ 1607626 h 5013613"/>
                <a:gd name="connsiteX31" fmla="*/ 735840 w 3135328"/>
                <a:gd name="connsiteY31" fmla="*/ 960465 h 5013613"/>
                <a:gd name="connsiteX32" fmla="*/ 1138848 w 3135328"/>
                <a:gd name="connsiteY32" fmla="*/ 691823 h 5013613"/>
                <a:gd name="connsiteX33" fmla="*/ 1651767 w 3135328"/>
                <a:gd name="connsiteY33" fmla="*/ 557502 h 5013613"/>
                <a:gd name="connsiteX34" fmla="*/ 2030350 w 3135328"/>
                <a:gd name="connsiteY34" fmla="*/ 313282 h 5013613"/>
                <a:gd name="connsiteX35" fmla="*/ 2140261 w 3135328"/>
                <a:gd name="connsiteY35" fmla="*/ 69062 h 5013613"/>
                <a:gd name="connsiteX36" fmla="*/ 2005925 w 3135328"/>
                <a:gd name="connsiteY36" fmla="*/ 8008 h 5013613"/>
                <a:gd name="connsiteX37" fmla="*/ 1627342 w 3135328"/>
                <a:gd name="connsiteY37" fmla="*/ 215594 h 5013613"/>
                <a:gd name="connsiteX38" fmla="*/ 760265 w 3135328"/>
                <a:gd name="connsiteY38" fmla="*/ 435392 h 5013613"/>
                <a:gd name="connsiteX39" fmla="*/ 601555 w 3135328"/>
                <a:gd name="connsiteY39" fmla="*/ 154539 h 5013613"/>
                <a:gd name="connsiteX40" fmla="*/ 406256 w 3135328"/>
                <a:gd name="connsiteY40" fmla="*/ 130117 h 5013613"/>
                <a:gd name="connsiteX0" fmla="*/ 406256 w 3135328"/>
                <a:gd name="connsiteY0" fmla="*/ 130117 h 5012406"/>
                <a:gd name="connsiteX1" fmla="*/ 516148 w 3135328"/>
                <a:gd name="connsiteY1" fmla="*/ 532921 h 5012406"/>
                <a:gd name="connsiteX2" fmla="*/ 503995 w 3135328"/>
                <a:gd name="connsiteY2" fmla="*/ 899331 h 5012406"/>
                <a:gd name="connsiteX3" fmla="*/ 436452 w 3135328"/>
                <a:gd name="connsiteY3" fmla="*/ 1340916 h 5012406"/>
                <a:gd name="connsiteX4" fmla="*/ 320620 w 3135328"/>
                <a:gd name="connsiteY4" fmla="*/ 2242620 h 5012406"/>
                <a:gd name="connsiteX5" fmla="*/ 308408 w 3135328"/>
                <a:gd name="connsiteY5" fmla="*/ 2474628 h 5012406"/>
                <a:gd name="connsiteX6" fmla="*/ 100798 w 3135328"/>
                <a:gd name="connsiteY6" fmla="*/ 2987490 h 5012406"/>
                <a:gd name="connsiteX7" fmla="*/ 3099 w 3135328"/>
                <a:gd name="connsiteY7" fmla="*/ 3390453 h 5012406"/>
                <a:gd name="connsiteX8" fmla="*/ 39706 w 3135328"/>
                <a:gd name="connsiteY8" fmla="*/ 3948097 h 5012406"/>
                <a:gd name="connsiteX9" fmla="*/ 190249 w 3135328"/>
                <a:gd name="connsiteY9" fmla="*/ 4367357 h 5012406"/>
                <a:gd name="connsiteX10" fmla="*/ 585218 w 3135328"/>
                <a:gd name="connsiteY10" fmla="*/ 4623844 h 5012406"/>
                <a:gd name="connsiteX11" fmla="*/ 870176 w 3135328"/>
                <a:gd name="connsiteY11" fmla="*/ 4733663 h 5012406"/>
                <a:gd name="connsiteX12" fmla="*/ 1370883 w 3135328"/>
                <a:gd name="connsiteY12" fmla="*/ 4880194 h 5012406"/>
                <a:gd name="connsiteX13" fmla="*/ 1892784 w 3135328"/>
                <a:gd name="connsiteY13" fmla="*/ 4953460 h 5012406"/>
                <a:gd name="connsiteX14" fmla="*/ 2532904 w 3135328"/>
                <a:gd name="connsiteY14" fmla="*/ 5008755 h 5012406"/>
                <a:gd name="connsiteX15" fmla="*/ 2888435 w 3135328"/>
                <a:gd name="connsiteY15" fmla="*/ 4999825 h 5012406"/>
                <a:gd name="connsiteX16" fmla="*/ 3005659 w 3135328"/>
                <a:gd name="connsiteY16" fmla="*/ 4940434 h 5012406"/>
                <a:gd name="connsiteX17" fmla="*/ 3076557 w 3135328"/>
                <a:gd name="connsiteY17" fmla="*/ 4855749 h 5012406"/>
                <a:gd name="connsiteX18" fmla="*/ 3135141 w 3135328"/>
                <a:gd name="connsiteY18" fmla="*/ 4572498 h 5012406"/>
                <a:gd name="connsiteX19" fmla="*/ 3056918 w 3135328"/>
                <a:gd name="connsiteY19" fmla="*/ 4112939 h 5012406"/>
                <a:gd name="connsiteX20" fmla="*/ 2763582 w 3135328"/>
                <a:gd name="connsiteY20" fmla="*/ 3770714 h 5012406"/>
                <a:gd name="connsiteX21" fmla="*/ 2412086 w 3135328"/>
                <a:gd name="connsiteY21" fmla="*/ 3588127 h 5012406"/>
                <a:gd name="connsiteX22" fmla="*/ 1903131 w 3135328"/>
                <a:gd name="connsiteY22" fmla="*/ 3408933 h 5012406"/>
                <a:gd name="connsiteX23" fmla="*/ 1617644 w 3135328"/>
                <a:gd name="connsiteY23" fmla="*/ 3356253 h 5012406"/>
                <a:gd name="connsiteX24" fmla="*/ 1089999 w 3135328"/>
                <a:gd name="connsiteY24" fmla="*/ 3048545 h 5012406"/>
                <a:gd name="connsiteX25" fmla="*/ 1260971 w 3135328"/>
                <a:gd name="connsiteY25" fmla="*/ 2804325 h 5012406"/>
                <a:gd name="connsiteX26" fmla="*/ 1297609 w 3135328"/>
                <a:gd name="connsiteY26" fmla="*/ 2560105 h 5012406"/>
                <a:gd name="connsiteX27" fmla="*/ 1138848 w 3135328"/>
                <a:gd name="connsiteY27" fmla="*/ 2474628 h 5012406"/>
                <a:gd name="connsiteX28" fmla="*/ 894601 w 3135328"/>
                <a:gd name="connsiteY28" fmla="*/ 2511261 h 5012406"/>
                <a:gd name="connsiteX29" fmla="*/ 699203 w 3135328"/>
                <a:gd name="connsiteY29" fmla="*/ 2315886 h 5012406"/>
                <a:gd name="connsiteX30" fmla="*/ 613786 w 3135328"/>
                <a:gd name="connsiteY30" fmla="*/ 1607626 h 5012406"/>
                <a:gd name="connsiteX31" fmla="*/ 735840 w 3135328"/>
                <a:gd name="connsiteY31" fmla="*/ 960465 h 5012406"/>
                <a:gd name="connsiteX32" fmla="*/ 1138848 w 3135328"/>
                <a:gd name="connsiteY32" fmla="*/ 691823 h 5012406"/>
                <a:gd name="connsiteX33" fmla="*/ 1651767 w 3135328"/>
                <a:gd name="connsiteY33" fmla="*/ 557502 h 5012406"/>
                <a:gd name="connsiteX34" fmla="*/ 2030350 w 3135328"/>
                <a:gd name="connsiteY34" fmla="*/ 313282 h 5012406"/>
                <a:gd name="connsiteX35" fmla="*/ 2140261 w 3135328"/>
                <a:gd name="connsiteY35" fmla="*/ 69062 h 5012406"/>
                <a:gd name="connsiteX36" fmla="*/ 2005925 w 3135328"/>
                <a:gd name="connsiteY36" fmla="*/ 8008 h 5012406"/>
                <a:gd name="connsiteX37" fmla="*/ 1627342 w 3135328"/>
                <a:gd name="connsiteY37" fmla="*/ 215594 h 5012406"/>
                <a:gd name="connsiteX38" fmla="*/ 760265 w 3135328"/>
                <a:gd name="connsiteY38" fmla="*/ 435392 h 5012406"/>
                <a:gd name="connsiteX39" fmla="*/ 601555 w 3135328"/>
                <a:gd name="connsiteY39" fmla="*/ 154539 h 5012406"/>
                <a:gd name="connsiteX40" fmla="*/ 406256 w 3135328"/>
                <a:gd name="connsiteY40" fmla="*/ 130117 h 5012406"/>
                <a:gd name="connsiteX0" fmla="*/ 406256 w 3135328"/>
                <a:gd name="connsiteY0" fmla="*/ 130117 h 5023045"/>
                <a:gd name="connsiteX1" fmla="*/ 516148 w 3135328"/>
                <a:gd name="connsiteY1" fmla="*/ 532921 h 5023045"/>
                <a:gd name="connsiteX2" fmla="*/ 503995 w 3135328"/>
                <a:gd name="connsiteY2" fmla="*/ 899331 h 5023045"/>
                <a:gd name="connsiteX3" fmla="*/ 436452 w 3135328"/>
                <a:gd name="connsiteY3" fmla="*/ 1340916 h 5023045"/>
                <a:gd name="connsiteX4" fmla="*/ 320620 w 3135328"/>
                <a:gd name="connsiteY4" fmla="*/ 2242620 h 5023045"/>
                <a:gd name="connsiteX5" fmla="*/ 308408 w 3135328"/>
                <a:gd name="connsiteY5" fmla="*/ 2474628 h 5023045"/>
                <a:gd name="connsiteX6" fmla="*/ 100798 w 3135328"/>
                <a:gd name="connsiteY6" fmla="*/ 2987490 h 5023045"/>
                <a:gd name="connsiteX7" fmla="*/ 3099 w 3135328"/>
                <a:gd name="connsiteY7" fmla="*/ 3390453 h 5023045"/>
                <a:gd name="connsiteX8" fmla="*/ 39706 w 3135328"/>
                <a:gd name="connsiteY8" fmla="*/ 3948097 h 5023045"/>
                <a:gd name="connsiteX9" fmla="*/ 190249 w 3135328"/>
                <a:gd name="connsiteY9" fmla="*/ 4367357 h 5023045"/>
                <a:gd name="connsiteX10" fmla="*/ 585218 w 3135328"/>
                <a:gd name="connsiteY10" fmla="*/ 4623844 h 5023045"/>
                <a:gd name="connsiteX11" fmla="*/ 870176 w 3135328"/>
                <a:gd name="connsiteY11" fmla="*/ 4733663 h 5023045"/>
                <a:gd name="connsiteX12" fmla="*/ 1370883 w 3135328"/>
                <a:gd name="connsiteY12" fmla="*/ 4880194 h 5023045"/>
                <a:gd name="connsiteX13" fmla="*/ 1892784 w 3135328"/>
                <a:gd name="connsiteY13" fmla="*/ 4953460 h 5023045"/>
                <a:gd name="connsiteX14" fmla="*/ 2532904 w 3135328"/>
                <a:gd name="connsiteY14" fmla="*/ 5020978 h 5023045"/>
                <a:gd name="connsiteX15" fmla="*/ 2888435 w 3135328"/>
                <a:gd name="connsiteY15" fmla="*/ 4999825 h 5023045"/>
                <a:gd name="connsiteX16" fmla="*/ 3005659 w 3135328"/>
                <a:gd name="connsiteY16" fmla="*/ 4940434 h 5023045"/>
                <a:gd name="connsiteX17" fmla="*/ 3076557 w 3135328"/>
                <a:gd name="connsiteY17" fmla="*/ 4855749 h 5023045"/>
                <a:gd name="connsiteX18" fmla="*/ 3135141 w 3135328"/>
                <a:gd name="connsiteY18" fmla="*/ 4572498 h 5023045"/>
                <a:gd name="connsiteX19" fmla="*/ 3056918 w 3135328"/>
                <a:gd name="connsiteY19" fmla="*/ 4112939 h 5023045"/>
                <a:gd name="connsiteX20" fmla="*/ 2763582 w 3135328"/>
                <a:gd name="connsiteY20" fmla="*/ 3770714 h 5023045"/>
                <a:gd name="connsiteX21" fmla="*/ 2412086 w 3135328"/>
                <a:gd name="connsiteY21" fmla="*/ 3588127 h 5023045"/>
                <a:gd name="connsiteX22" fmla="*/ 1903131 w 3135328"/>
                <a:gd name="connsiteY22" fmla="*/ 3408933 h 5023045"/>
                <a:gd name="connsiteX23" fmla="*/ 1617644 w 3135328"/>
                <a:gd name="connsiteY23" fmla="*/ 3356253 h 5023045"/>
                <a:gd name="connsiteX24" fmla="*/ 1089999 w 3135328"/>
                <a:gd name="connsiteY24" fmla="*/ 3048545 h 5023045"/>
                <a:gd name="connsiteX25" fmla="*/ 1260971 w 3135328"/>
                <a:gd name="connsiteY25" fmla="*/ 2804325 h 5023045"/>
                <a:gd name="connsiteX26" fmla="*/ 1297609 w 3135328"/>
                <a:gd name="connsiteY26" fmla="*/ 2560105 h 5023045"/>
                <a:gd name="connsiteX27" fmla="*/ 1138848 w 3135328"/>
                <a:gd name="connsiteY27" fmla="*/ 2474628 h 5023045"/>
                <a:gd name="connsiteX28" fmla="*/ 894601 w 3135328"/>
                <a:gd name="connsiteY28" fmla="*/ 2511261 h 5023045"/>
                <a:gd name="connsiteX29" fmla="*/ 699203 w 3135328"/>
                <a:gd name="connsiteY29" fmla="*/ 2315886 h 5023045"/>
                <a:gd name="connsiteX30" fmla="*/ 613786 w 3135328"/>
                <a:gd name="connsiteY30" fmla="*/ 1607626 h 5023045"/>
                <a:gd name="connsiteX31" fmla="*/ 735840 w 3135328"/>
                <a:gd name="connsiteY31" fmla="*/ 960465 h 5023045"/>
                <a:gd name="connsiteX32" fmla="*/ 1138848 w 3135328"/>
                <a:gd name="connsiteY32" fmla="*/ 691823 h 5023045"/>
                <a:gd name="connsiteX33" fmla="*/ 1651767 w 3135328"/>
                <a:gd name="connsiteY33" fmla="*/ 557502 h 5023045"/>
                <a:gd name="connsiteX34" fmla="*/ 2030350 w 3135328"/>
                <a:gd name="connsiteY34" fmla="*/ 313282 h 5023045"/>
                <a:gd name="connsiteX35" fmla="*/ 2140261 w 3135328"/>
                <a:gd name="connsiteY35" fmla="*/ 69062 h 5023045"/>
                <a:gd name="connsiteX36" fmla="*/ 2005925 w 3135328"/>
                <a:gd name="connsiteY36" fmla="*/ 8008 h 5023045"/>
                <a:gd name="connsiteX37" fmla="*/ 1627342 w 3135328"/>
                <a:gd name="connsiteY37" fmla="*/ 215594 h 5023045"/>
                <a:gd name="connsiteX38" fmla="*/ 760265 w 3135328"/>
                <a:gd name="connsiteY38" fmla="*/ 435392 h 5023045"/>
                <a:gd name="connsiteX39" fmla="*/ 601555 w 3135328"/>
                <a:gd name="connsiteY39" fmla="*/ 154539 h 5023045"/>
                <a:gd name="connsiteX40" fmla="*/ 406256 w 3135328"/>
                <a:gd name="connsiteY40" fmla="*/ 130117 h 5023045"/>
                <a:gd name="connsiteX0" fmla="*/ 406256 w 3135328"/>
                <a:gd name="connsiteY0" fmla="*/ 130117 h 5023045"/>
                <a:gd name="connsiteX1" fmla="*/ 516148 w 3135328"/>
                <a:gd name="connsiteY1" fmla="*/ 532921 h 5023045"/>
                <a:gd name="connsiteX2" fmla="*/ 503995 w 3135328"/>
                <a:gd name="connsiteY2" fmla="*/ 899331 h 5023045"/>
                <a:gd name="connsiteX3" fmla="*/ 436452 w 3135328"/>
                <a:gd name="connsiteY3" fmla="*/ 1340916 h 5023045"/>
                <a:gd name="connsiteX4" fmla="*/ 320620 w 3135328"/>
                <a:gd name="connsiteY4" fmla="*/ 2242620 h 5023045"/>
                <a:gd name="connsiteX5" fmla="*/ 308408 w 3135328"/>
                <a:gd name="connsiteY5" fmla="*/ 2474628 h 5023045"/>
                <a:gd name="connsiteX6" fmla="*/ 100798 w 3135328"/>
                <a:gd name="connsiteY6" fmla="*/ 2987490 h 5023045"/>
                <a:gd name="connsiteX7" fmla="*/ 3099 w 3135328"/>
                <a:gd name="connsiteY7" fmla="*/ 3390453 h 5023045"/>
                <a:gd name="connsiteX8" fmla="*/ 39706 w 3135328"/>
                <a:gd name="connsiteY8" fmla="*/ 3948097 h 5023045"/>
                <a:gd name="connsiteX9" fmla="*/ 190249 w 3135328"/>
                <a:gd name="connsiteY9" fmla="*/ 4367357 h 5023045"/>
                <a:gd name="connsiteX10" fmla="*/ 585218 w 3135328"/>
                <a:gd name="connsiteY10" fmla="*/ 4623844 h 5023045"/>
                <a:gd name="connsiteX11" fmla="*/ 1008695 w 3135328"/>
                <a:gd name="connsiteY11" fmla="*/ 4782552 h 5023045"/>
                <a:gd name="connsiteX12" fmla="*/ 1370883 w 3135328"/>
                <a:gd name="connsiteY12" fmla="*/ 4880194 h 5023045"/>
                <a:gd name="connsiteX13" fmla="*/ 1892784 w 3135328"/>
                <a:gd name="connsiteY13" fmla="*/ 4953460 h 5023045"/>
                <a:gd name="connsiteX14" fmla="*/ 2532904 w 3135328"/>
                <a:gd name="connsiteY14" fmla="*/ 5020978 h 5023045"/>
                <a:gd name="connsiteX15" fmla="*/ 2888435 w 3135328"/>
                <a:gd name="connsiteY15" fmla="*/ 4999825 h 5023045"/>
                <a:gd name="connsiteX16" fmla="*/ 3005659 w 3135328"/>
                <a:gd name="connsiteY16" fmla="*/ 4940434 h 5023045"/>
                <a:gd name="connsiteX17" fmla="*/ 3076557 w 3135328"/>
                <a:gd name="connsiteY17" fmla="*/ 4855749 h 5023045"/>
                <a:gd name="connsiteX18" fmla="*/ 3135141 w 3135328"/>
                <a:gd name="connsiteY18" fmla="*/ 4572498 h 5023045"/>
                <a:gd name="connsiteX19" fmla="*/ 3056918 w 3135328"/>
                <a:gd name="connsiteY19" fmla="*/ 4112939 h 5023045"/>
                <a:gd name="connsiteX20" fmla="*/ 2763582 w 3135328"/>
                <a:gd name="connsiteY20" fmla="*/ 3770714 h 5023045"/>
                <a:gd name="connsiteX21" fmla="*/ 2412086 w 3135328"/>
                <a:gd name="connsiteY21" fmla="*/ 3588127 h 5023045"/>
                <a:gd name="connsiteX22" fmla="*/ 1903131 w 3135328"/>
                <a:gd name="connsiteY22" fmla="*/ 3408933 h 5023045"/>
                <a:gd name="connsiteX23" fmla="*/ 1617644 w 3135328"/>
                <a:gd name="connsiteY23" fmla="*/ 3356253 h 5023045"/>
                <a:gd name="connsiteX24" fmla="*/ 1089999 w 3135328"/>
                <a:gd name="connsiteY24" fmla="*/ 3048545 h 5023045"/>
                <a:gd name="connsiteX25" fmla="*/ 1260971 w 3135328"/>
                <a:gd name="connsiteY25" fmla="*/ 2804325 h 5023045"/>
                <a:gd name="connsiteX26" fmla="*/ 1297609 w 3135328"/>
                <a:gd name="connsiteY26" fmla="*/ 2560105 h 5023045"/>
                <a:gd name="connsiteX27" fmla="*/ 1138848 w 3135328"/>
                <a:gd name="connsiteY27" fmla="*/ 2474628 h 5023045"/>
                <a:gd name="connsiteX28" fmla="*/ 894601 w 3135328"/>
                <a:gd name="connsiteY28" fmla="*/ 2511261 h 5023045"/>
                <a:gd name="connsiteX29" fmla="*/ 699203 w 3135328"/>
                <a:gd name="connsiteY29" fmla="*/ 2315886 h 5023045"/>
                <a:gd name="connsiteX30" fmla="*/ 613786 w 3135328"/>
                <a:gd name="connsiteY30" fmla="*/ 1607626 h 5023045"/>
                <a:gd name="connsiteX31" fmla="*/ 735840 w 3135328"/>
                <a:gd name="connsiteY31" fmla="*/ 960465 h 5023045"/>
                <a:gd name="connsiteX32" fmla="*/ 1138848 w 3135328"/>
                <a:gd name="connsiteY32" fmla="*/ 691823 h 5023045"/>
                <a:gd name="connsiteX33" fmla="*/ 1651767 w 3135328"/>
                <a:gd name="connsiteY33" fmla="*/ 557502 h 5023045"/>
                <a:gd name="connsiteX34" fmla="*/ 2030350 w 3135328"/>
                <a:gd name="connsiteY34" fmla="*/ 313282 h 5023045"/>
                <a:gd name="connsiteX35" fmla="*/ 2140261 w 3135328"/>
                <a:gd name="connsiteY35" fmla="*/ 69062 h 5023045"/>
                <a:gd name="connsiteX36" fmla="*/ 2005925 w 3135328"/>
                <a:gd name="connsiteY36" fmla="*/ 8008 h 5023045"/>
                <a:gd name="connsiteX37" fmla="*/ 1627342 w 3135328"/>
                <a:gd name="connsiteY37" fmla="*/ 215594 h 5023045"/>
                <a:gd name="connsiteX38" fmla="*/ 760265 w 3135328"/>
                <a:gd name="connsiteY38" fmla="*/ 435392 h 5023045"/>
                <a:gd name="connsiteX39" fmla="*/ 601555 w 3135328"/>
                <a:gd name="connsiteY39" fmla="*/ 154539 h 5023045"/>
                <a:gd name="connsiteX40" fmla="*/ 406256 w 3135328"/>
                <a:gd name="connsiteY40" fmla="*/ 130117 h 5023045"/>
                <a:gd name="connsiteX0" fmla="*/ 406256 w 3135331"/>
                <a:gd name="connsiteY0" fmla="*/ 130117 h 5023045"/>
                <a:gd name="connsiteX1" fmla="*/ 516148 w 3135331"/>
                <a:gd name="connsiteY1" fmla="*/ 532921 h 5023045"/>
                <a:gd name="connsiteX2" fmla="*/ 503995 w 3135331"/>
                <a:gd name="connsiteY2" fmla="*/ 899331 h 5023045"/>
                <a:gd name="connsiteX3" fmla="*/ 436452 w 3135331"/>
                <a:gd name="connsiteY3" fmla="*/ 1340916 h 5023045"/>
                <a:gd name="connsiteX4" fmla="*/ 320620 w 3135331"/>
                <a:gd name="connsiteY4" fmla="*/ 2242620 h 5023045"/>
                <a:gd name="connsiteX5" fmla="*/ 308408 w 3135331"/>
                <a:gd name="connsiteY5" fmla="*/ 2474628 h 5023045"/>
                <a:gd name="connsiteX6" fmla="*/ 100798 w 3135331"/>
                <a:gd name="connsiteY6" fmla="*/ 2987490 h 5023045"/>
                <a:gd name="connsiteX7" fmla="*/ 3099 w 3135331"/>
                <a:gd name="connsiteY7" fmla="*/ 3390453 h 5023045"/>
                <a:gd name="connsiteX8" fmla="*/ 39706 w 3135331"/>
                <a:gd name="connsiteY8" fmla="*/ 3948097 h 5023045"/>
                <a:gd name="connsiteX9" fmla="*/ 190249 w 3135331"/>
                <a:gd name="connsiteY9" fmla="*/ 4367357 h 5023045"/>
                <a:gd name="connsiteX10" fmla="*/ 585218 w 3135331"/>
                <a:gd name="connsiteY10" fmla="*/ 4623844 h 5023045"/>
                <a:gd name="connsiteX11" fmla="*/ 1008695 w 3135331"/>
                <a:gd name="connsiteY11" fmla="*/ 4782552 h 5023045"/>
                <a:gd name="connsiteX12" fmla="*/ 1370883 w 3135331"/>
                <a:gd name="connsiteY12" fmla="*/ 4880194 h 5023045"/>
                <a:gd name="connsiteX13" fmla="*/ 1892784 w 3135331"/>
                <a:gd name="connsiteY13" fmla="*/ 4953460 h 5023045"/>
                <a:gd name="connsiteX14" fmla="*/ 2532904 w 3135331"/>
                <a:gd name="connsiteY14" fmla="*/ 5020978 h 5023045"/>
                <a:gd name="connsiteX15" fmla="*/ 2888435 w 3135331"/>
                <a:gd name="connsiteY15" fmla="*/ 4999825 h 5023045"/>
                <a:gd name="connsiteX16" fmla="*/ 3001586 w 3135331"/>
                <a:gd name="connsiteY16" fmla="*/ 4940434 h 5023045"/>
                <a:gd name="connsiteX17" fmla="*/ 3076557 w 3135331"/>
                <a:gd name="connsiteY17" fmla="*/ 4855749 h 5023045"/>
                <a:gd name="connsiteX18" fmla="*/ 3135141 w 3135331"/>
                <a:gd name="connsiteY18" fmla="*/ 4572498 h 5023045"/>
                <a:gd name="connsiteX19" fmla="*/ 3056918 w 3135331"/>
                <a:gd name="connsiteY19" fmla="*/ 4112939 h 5023045"/>
                <a:gd name="connsiteX20" fmla="*/ 2763582 w 3135331"/>
                <a:gd name="connsiteY20" fmla="*/ 3770714 h 5023045"/>
                <a:gd name="connsiteX21" fmla="*/ 2412086 w 3135331"/>
                <a:gd name="connsiteY21" fmla="*/ 3588127 h 5023045"/>
                <a:gd name="connsiteX22" fmla="*/ 1903131 w 3135331"/>
                <a:gd name="connsiteY22" fmla="*/ 3408933 h 5023045"/>
                <a:gd name="connsiteX23" fmla="*/ 1617644 w 3135331"/>
                <a:gd name="connsiteY23" fmla="*/ 3356253 h 5023045"/>
                <a:gd name="connsiteX24" fmla="*/ 1089999 w 3135331"/>
                <a:gd name="connsiteY24" fmla="*/ 3048545 h 5023045"/>
                <a:gd name="connsiteX25" fmla="*/ 1260971 w 3135331"/>
                <a:gd name="connsiteY25" fmla="*/ 2804325 h 5023045"/>
                <a:gd name="connsiteX26" fmla="*/ 1297609 w 3135331"/>
                <a:gd name="connsiteY26" fmla="*/ 2560105 h 5023045"/>
                <a:gd name="connsiteX27" fmla="*/ 1138848 w 3135331"/>
                <a:gd name="connsiteY27" fmla="*/ 2474628 h 5023045"/>
                <a:gd name="connsiteX28" fmla="*/ 894601 w 3135331"/>
                <a:gd name="connsiteY28" fmla="*/ 2511261 h 5023045"/>
                <a:gd name="connsiteX29" fmla="*/ 699203 w 3135331"/>
                <a:gd name="connsiteY29" fmla="*/ 2315886 h 5023045"/>
                <a:gd name="connsiteX30" fmla="*/ 613786 w 3135331"/>
                <a:gd name="connsiteY30" fmla="*/ 1607626 h 5023045"/>
                <a:gd name="connsiteX31" fmla="*/ 735840 w 3135331"/>
                <a:gd name="connsiteY31" fmla="*/ 960465 h 5023045"/>
                <a:gd name="connsiteX32" fmla="*/ 1138848 w 3135331"/>
                <a:gd name="connsiteY32" fmla="*/ 691823 h 5023045"/>
                <a:gd name="connsiteX33" fmla="*/ 1651767 w 3135331"/>
                <a:gd name="connsiteY33" fmla="*/ 557502 h 5023045"/>
                <a:gd name="connsiteX34" fmla="*/ 2030350 w 3135331"/>
                <a:gd name="connsiteY34" fmla="*/ 313282 h 5023045"/>
                <a:gd name="connsiteX35" fmla="*/ 2140261 w 3135331"/>
                <a:gd name="connsiteY35" fmla="*/ 69062 h 5023045"/>
                <a:gd name="connsiteX36" fmla="*/ 2005925 w 3135331"/>
                <a:gd name="connsiteY36" fmla="*/ 8008 h 5023045"/>
                <a:gd name="connsiteX37" fmla="*/ 1627342 w 3135331"/>
                <a:gd name="connsiteY37" fmla="*/ 215594 h 5023045"/>
                <a:gd name="connsiteX38" fmla="*/ 760265 w 3135331"/>
                <a:gd name="connsiteY38" fmla="*/ 435392 h 5023045"/>
                <a:gd name="connsiteX39" fmla="*/ 601555 w 3135331"/>
                <a:gd name="connsiteY39" fmla="*/ 154539 h 5023045"/>
                <a:gd name="connsiteX40" fmla="*/ 406256 w 3135331"/>
                <a:gd name="connsiteY40" fmla="*/ 130117 h 5023045"/>
                <a:gd name="connsiteX0" fmla="*/ 406256 w 3136327"/>
                <a:gd name="connsiteY0" fmla="*/ 130117 h 5023045"/>
                <a:gd name="connsiteX1" fmla="*/ 516148 w 3136327"/>
                <a:gd name="connsiteY1" fmla="*/ 532921 h 5023045"/>
                <a:gd name="connsiteX2" fmla="*/ 503995 w 3136327"/>
                <a:gd name="connsiteY2" fmla="*/ 899331 h 5023045"/>
                <a:gd name="connsiteX3" fmla="*/ 436452 w 3136327"/>
                <a:gd name="connsiteY3" fmla="*/ 1340916 h 5023045"/>
                <a:gd name="connsiteX4" fmla="*/ 320620 w 3136327"/>
                <a:gd name="connsiteY4" fmla="*/ 2242620 h 5023045"/>
                <a:gd name="connsiteX5" fmla="*/ 308408 w 3136327"/>
                <a:gd name="connsiteY5" fmla="*/ 2474628 h 5023045"/>
                <a:gd name="connsiteX6" fmla="*/ 100798 w 3136327"/>
                <a:gd name="connsiteY6" fmla="*/ 2987490 h 5023045"/>
                <a:gd name="connsiteX7" fmla="*/ 3099 w 3136327"/>
                <a:gd name="connsiteY7" fmla="*/ 3390453 h 5023045"/>
                <a:gd name="connsiteX8" fmla="*/ 39706 w 3136327"/>
                <a:gd name="connsiteY8" fmla="*/ 3948097 h 5023045"/>
                <a:gd name="connsiteX9" fmla="*/ 190249 w 3136327"/>
                <a:gd name="connsiteY9" fmla="*/ 4367357 h 5023045"/>
                <a:gd name="connsiteX10" fmla="*/ 585218 w 3136327"/>
                <a:gd name="connsiteY10" fmla="*/ 4623844 h 5023045"/>
                <a:gd name="connsiteX11" fmla="*/ 1008695 w 3136327"/>
                <a:gd name="connsiteY11" fmla="*/ 4782552 h 5023045"/>
                <a:gd name="connsiteX12" fmla="*/ 1370883 w 3136327"/>
                <a:gd name="connsiteY12" fmla="*/ 4880194 h 5023045"/>
                <a:gd name="connsiteX13" fmla="*/ 1892784 w 3136327"/>
                <a:gd name="connsiteY13" fmla="*/ 4953460 h 5023045"/>
                <a:gd name="connsiteX14" fmla="*/ 2532904 w 3136327"/>
                <a:gd name="connsiteY14" fmla="*/ 5020978 h 5023045"/>
                <a:gd name="connsiteX15" fmla="*/ 2888435 w 3136327"/>
                <a:gd name="connsiteY15" fmla="*/ 4999825 h 5023045"/>
                <a:gd name="connsiteX16" fmla="*/ 3001586 w 3136327"/>
                <a:gd name="connsiteY16" fmla="*/ 4940434 h 5023045"/>
                <a:gd name="connsiteX17" fmla="*/ 3096928 w 3136327"/>
                <a:gd name="connsiteY17" fmla="*/ 4843526 h 5023045"/>
                <a:gd name="connsiteX18" fmla="*/ 3135141 w 3136327"/>
                <a:gd name="connsiteY18" fmla="*/ 4572498 h 5023045"/>
                <a:gd name="connsiteX19" fmla="*/ 3056918 w 3136327"/>
                <a:gd name="connsiteY19" fmla="*/ 4112939 h 5023045"/>
                <a:gd name="connsiteX20" fmla="*/ 2763582 w 3136327"/>
                <a:gd name="connsiteY20" fmla="*/ 3770714 h 5023045"/>
                <a:gd name="connsiteX21" fmla="*/ 2412086 w 3136327"/>
                <a:gd name="connsiteY21" fmla="*/ 3588127 h 5023045"/>
                <a:gd name="connsiteX22" fmla="*/ 1903131 w 3136327"/>
                <a:gd name="connsiteY22" fmla="*/ 3408933 h 5023045"/>
                <a:gd name="connsiteX23" fmla="*/ 1617644 w 3136327"/>
                <a:gd name="connsiteY23" fmla="*/ 3356253 h 5023045"/>
                <a:gd name="connsiteX24" fmla="*/ 1089999 w 3136327"/>
                <a:gd name="connsiteY24" fmla="*/ 3048545 h 5023045"/>
                <a:gd name="connsiteX25" fmla="*/ 1260971 w 3136327"/>
                <a:gd name="connsiteY25" fmla="*/ 2804325 h 5023045"/>
                <a:gd name="connsiteX26" fmla="*/ 1297609 w 3136327"/>
                <a:gd name="connsiteY26" fmla="*/ 2560105 h 5023045"/>
                <a:gd name="connsiteX27" fmla="*/ 1138848 w 3136327"/>
                <a:gd name="connsiteY27" fmla="*/ 2474628 h 5023045"/>
                <a:gd name="connsiteX28" fmla="*/ 894601 w 3136327"/>
                <a:gd name="connsiteY28" fmla="*/ 2511261 h 5023045"/>
                <a:gd name="connsiteX29" fmla="*/ 699203 w 3136327"/>
                <a:gd name="connsiteY29" fmla="*/ 2315886 h 5023045"/>
                <a:gd name="connsiteX30" fmla="*/ 613786 w 3136327"/>
                <a:gd name="connsiteY30" fmla="*/ 1607626 h 5023045"/>
                <a:gd name="connsiteX31" fmla="*/ 735840 w 3136327"/>
                <a:gd name="connsiteY31" fmla="*/ 960465 h 5023045"/>
                <a:gd name="connsiteX32" fmla="*/ 1138848 w 3136327"/>
                <a:gd name="connsiteY32" fmla="*/ 691823 h 5023045"/>
                <a:gd name="connsiteX33" fmla="*/ 1651767 w 3136327"/>
                <a:gd name="connsiteY33" fmla="*/ 557502 h 5023045"/>
                <a:gd name="connsiteX34" fmla="*/ 2030350 w 3136327"/>
                <a:gd name="connsiteY34" fmla="*/ 313282 h 5023045"/>
                <a:gd name="connsiteX35" fmla="*/ 2140261 w 3136327"/>
                <a:gd name="connsiteY35" fmla="*/ 69062 h 5023045"/>
                <a:gd name="connsiteX36" fmla="*/ 2005925 w 3136327"/>
                <a:gd name="connsiteY36" fmla="*/ 8008 h 5023045"/>
                <a:gd name="connsiteX37" fmla="*/ 1627342 w 3136327"/>
                <a:gd name="connsiteY37" fmla="*/ 215594 h 5023045"/>
                <a:gd name="connsiteX38" fmla="*/ 760265 w 3136327"/>
                <a:gd name="connsiteY38" fmla="*/ 435392 h 5023045"/>
                <a:gd name="connsiteX39" fmla="*/ 601555 w 3136327"/>
                <a:gd name="connsiteY39" fmla="*/ 154539 h 5023045"/>
                <a:gd name="connsiteX40" fmla="*/ 406256 w 3136327"/>
                <a:gd name="connsiteY40" fmla="*/ 130117 h 502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36327" h="5023045">
                  <a:moveTo>
                    <a:pt x="406256" y="130117"/>
                  </a:moveTo>
                  <a:cubicBezTo>
                    <a:pt x="392022" y="193181"/>
                    <a:pt x="512080" y="355829"/>
                    <a:pt x="516148" y="532921"/>
                  </a:cubicBezTo>
                  <a:cubicBezTo>
                    <a:pt x="520216" y="710013"/>
                    <a:pt x="517278" y="764665"/>
                    <a:pt x="503995" y="899331"/>
                  </a:cubicBezTo>
                  <a:cubicBezTo>
                    <a:pt x="490712" y="1033997"/>
                    <a:pt x="497570" y="1112960"/>
                    <a:pt x="436452" y="1340916"/>
                  </a:cubicBezTo>
                  <a:cubicBezTo>
                    <a:pt x="375334" y="1568872"/>
                    <a:pt x="341961" y="2053668"/>
                    <a:pt x="320620" y="2242620"/>
                  </a:cubicBezTo>
                  <a:cubicBezTo>
                    <a:pt x="299279" y="2431572"/>
                    <a:pt x="345045" y="2350483"/>
                    <a:pt x="308408" y="2474628"/>
                  </a:cubicBezTo>
                  <a:cubicBezTo>
                    <a:pt x="271771" y="2598773"/>
                    <a:pt x="151683" y="2834853"/>
                    <a:pt x="100798" y="2987490"/>
                  </a:cubicBezTo>
                  <a:cubicBezTo>
                    <a:pt x="49913" y="3140127"/>
                    <a:pt x="13281" y="3230352"/>
                    <a:pt x="3099" y="3390453"/>
                  </a:cubicBezTo>
                  <a:cubicBezTo>
                    <a:pt x="-7083" y="3550554"/>
                    <a:pt x="8514" y="3785280"/>
                    <a:pt x="39706" y="3948097"/>
                  </a:cubicBezTo>
                  <a:cubicBezTo>
                    <a:pt x="70898" y="4110914"/>
                    <a:pt x="99330" y="4254733"/>
                    <a:pt x="190249" y="4367357"/>
                  </a:cubicBezTo>
                  <a:cubicBezTo>
                    <a:pt x="281168" y="4479982"/>
                    <a:pt x="448810" y="4554645"/>
                    <a:pt x="585218" y="4623844"/>
                  </a:cubicBezTo>
                  <a:cubicBezTo>
                    <a:pt x="721626" y="4693043"/>
                    <a:pt x="877751" y="4739827"/>
                    <a:pt x="1008695" y="4782552"/>
                  </a:cubicBezTo>
                  <a:cubicBezTo>
                    <a:pt x="1139639" y="4825277"/>
                    <a:pt x="1223535" y="4851709"/>
                    <a:pt x="1370883" y="4880194"/>
                  </a:cubicBezTo>
                  <a:cubicBezTo>
                    <a:pt x="1518231" y="4908679"/>
                    <a:pt x="1699114" y="4929996"/>
                    <a:pt x="1892784" y="4953460"/>
                  </a:cubicBezTo>
                  <a:cubicBezTo>
                    <a:pt x="2086454" y="4976924"/>
                    <a:pt x="2366962" y="5013251"/>
                    <a:pt x="2532904" y="5020978"/>
                  </a:cubicBezTo>
                  <a:cubicBezTo>
                    <a:pt x="2698846" y="5028705"/>
                    <a:pt x="2810321" y="5013249"/>
                    <a:pt x="2888435" y="4999825"/>
                  </a:cubicBezTo>
                  <a:cubicBezTo>
                    <a:pt x="2966549" y="4986401"/>
                    <a:pt x="2966837" y="4966484"/>
                    <a:pt x="3001586" y="4940434"/>
                  </a:cubicBezTo>
                  <a:cubicBezTo>
                    <a:pt x="3036335" y="4914384"/>
                    <a:pt x="3074669" y="4904849"/>
                    <a:pt x="3096928" y="4843526"/>
                  </a:cubicBezTo>
                  <a:cubicBezTo>
                    <a:pt x="3119187" y="4782203"/>
                    <a:pt x="3141809" y="4694262"/>
                    <a:pt x="3135141" y="4572498"/>
                  </a:cubicBezTo>
                  <a:cubicBezTo>
                    <a:pt x="3128473" y="4450734"/>
                    <a:pt x="3118844" y="4246570"/>
                    <a:pt x="3056918" y="4112939"/>
                  </a:cubicBezTo>
                  <a:cubicBezTo>
                    <a:pt x="2994992" y="3979308"/>
                    <a:pt x="2871054" y="3858183"/>
                    <a:pt x="2763582" y="3770714"/>
                  </a:cubicBezTo>
                  <a:cubicBezTo>
                    <a:pt x="2656110" y="3683245"/>
                    <a:pt x="2555494" y="3648424"/>
                    <a:pt x="2412086" y="3588127"/>
                  </a:cubicBezTo>
                  <a:cubicBezTo>
                    <a:pt x="2268678" y="3527830"/>
                    <a:pt x="2050205" y="3445949"/>
                    <a:pt x="1903131" y="3408933"/>
                  </a:cubicBezTo>
                  <a:cubicBezTo>
                    <a:pt x="1756057" y="3371917"/>
                    <a:pt x="1782500" y="3377206"/>
                    <a:pt x="1617644" y="3356253"/>
                  </a:cubicBezTo>
                  <a:cubicBezTo>
                    <a:pt x="1452788" y="3335300"/>
                    <a:pt x="1149444" y="3140533"/>
                    <a:pt x="1089999" y="3048545"/>
                  </a:cubicBezTo>
                  <a:cubicBezTo>
                    <a:pt x="1030554" y="2956557"/>
                    <a:pt x="1226369" y="2885732"/>
                    <a:pt x="1260971" y="2804325"/>
                  </a:cubicBezTo>
                  <a:cubicBezTo>
                    <a:pt x="1295573" y="2722918"/>
                    <a:pt x="1317963" y="2615055"/>
                    <a:pt x="1297609" y="2560105"/>
                  </a:cubicBezTo>
                  <a:cubicBezTo>
                    <a:pt x="1277255" y="2505155"/>
                    <a:pt x="1206016" y="2482769"/>
                    <a:pt x="1138848" y="2474628"/>
                  </a:cubicBezTo>
                  <a:cubicBezTo>
                    <a:pt x="1071680" y="2466487"/>
                    <a:pt x="967875" y="2537718"/>
                    <a:pt x="894601" y="2511261"/>
                  </a:cubicBezTo>
                  <a:cubicBezTo>
                    <a:pt x="821327" y="2484804"/>
                    <a:pt x="746005" y="2466492"/>
                    <a:pt x="699203" y="2315886"/>
                  </a:cubicBezTo>
                  <a:cubicBezTo>
                    <a:pt x="652401" y="2165280"/>
                    <a:pt x="558791" y="1845752"/>
                    <a:pt x="613786" y="1607626"/>
                  </a:cubicBezTo>
                  <a:cubicBezTo>
                    <a:pt x="668781" y="1369500"/>
                    <a:pt x="648330" y="1113099"/>
                    <a:pt x="735840" y="960465"/>
                  </a:cubicBezTo>
                  <a:cubicBezTo>
                    <a:pt x="823350" y="807831"/>
                    <a:pt x="986194" y="758983"/>
                    <a:pt x="1138848" y="691823"/>
                  </a:cubicBezTo>
                  <a:cubicBezTo>
                    <a:pt x="1291502" y="624663"/>
                    <a:pt x="1503183" y="620592"/>
                    <a:pt x="1651767" y="557502"/>
                  </a:cubicBezTo>
                  <a:cubicBezTo>
                    <a:pt x="1800351" y="494412"/>
                    <a:pt x="1948934" y="394689"/>
                    <a:pt x="2030350" y="313282"/>
                  </a:cubicBezTo>
                  <a:cubicBezTo>
                    <a:pt x="2111766" y="231875"/>
                    <a:pt x="2144332" y="119941"/>
                    <a:pt x="2140261" y="69062"/>
                  </a:cubicBezTo>
                  <a:cubicBezTo>
                    <a:pt x="2136190" y="18183"/>
                    <a:pt x="2091412" y="-16414"/>
                    <a:pt x="2005925" y="8008"/>
                  </a:cubicBezTo>
                  <a:cubicBezTo>
                    <a:pt x="1920439" y="32430"/>
                    <a:pt x="1834952" y="144363"/>
                    <a:pt x="1627342" y="215594"/>
                  </a:cubicBezTo>
                  <a:cubicBezTo>
                    <a:pt x="1419732" y="286825"/>
                    <a:pt x="941415" y="445568"/>
                    <a:pt x="760265" y="435392"/>
                  </a:cubicBezTo>
                  <a:cubicBezTo>
                    <a:pt x="579115" y="425216"/>
                    <a:pt x="660557" y="205418"/>
                    <a:pt x="601555" y="154539"/>
                  </a:cubicBezTo>
                  <a:cubicBezTo>
                    <a:pt x="542554" y="103660"/>
                    <a:pt x="420490" y="67053"/>
                    <a:pt x="406256" y="130117"/>
                  </a:cubicBezTo>
                  <a:close/>
                </a:path>
              </a:pathLst>
            </a:custGeom>
            <a:gradFill flip="none" rotWithShape="1">
              <a:gsLst>
                <a:gs pos="0">
                  <a:schemeClr val="accent1">
                    <a:tint val="100000"/>
                    <a:shade val="100000"/>
                    <a:satMod val="130000"/>
                    <a:alpha val="26000"/>
                  </a:schemeClr>
                </a:gs>
                <a:gs pos="100000">
                  <a:schemeClr val="accent1">
                    <a:tint val="50000"/>
                    <a:shade val="100000"/>
                    <a:satMod val="350000"/>
                    <a:alpha val="26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4846631" y="2205118"/>
              <a:ext cx="1247568" cy="1108419"/>
            </a:xfrm>
            <a:custGeom>
              <a:avLst/>
              <a:gdLst>
                <a:gd name="connsiteX0" fmla="*/ 1062610 w 1600859"/>
                <a:gd name="connsiteY0" fmla="*/ 42075 h 1422305"/>
                <a:gd name="connsiteX1" fmla="*/ 708452 w 1600859"/>
                <a:gd name="connsiteY1" fmla="*/ 286295 h 1422305"/>
                <a:gd name="connsiteX2" fmla="*/ 476417 w 1600859"/>
                <a:gd name="connsiteY2" fmla="*/ 225240 h 1422305"/>
                <a:gd name="connsiteX3" fmla="*/ 97834 w 1600859"/>
                <a:gd name="connsiteY3" fmla="*/ 225240 h 1422305"/>
                <a:gd name="connsiteX4" fmla="*/ 135 w 1600859"/>
                <a:gd name="connsiteY4" fmla="*/ 408405 h 1422305"/>
                <a:gd name="connsiteX5" fmla="*/ 110047 w 1600859"/>
                <a:gd name="connsiteY5" fmla="*/ 994533 h 1422305"/>
                <a:gd name="connsiteX6" fmla="*/ 134471 w 1600859"/>
                <a:gd name="connsiteY6" fmla="*/ 1116643 h 1422305"/>
                <a:gd name="connsiteX7" fmla="*/ 158896 w 1600859"/>
                <a:gd name="connsiteY7" fmla="*/ 1092221 h 1422305"/>
                <a:gd name="connsiteX8" fmla="*/ 281020 w 1600859"/>
                <a:gd name="connsiteY8" fmla="*/ 945689 h 1422305"/>
                <a:gd name="connsiteX9" fmla="*/ 561904 w 1600859"/>
                <a:gd name="connsiteY9" fmla="*/ 933478 h 1422305"/>
                <a:gd name="connsiteX10" fmla="*/ 684027 w 1600859"/>
                <a:gd name="connsiteY10" fmla="*/ 970111 h 1422305"/>
                <a:gd name="connsiteX11" fmla="*/ 769514 w 1600859"/>
                <a:gd name="connsiteY11" fmla="*/ 982322 h 1422305"/>
                <a:gd name="connsiteX12" fmla="*/ 659603 w 1600859"/>
                <a:gd name="connsiteY12" fmla="*/ 701469 h 1422305"/>
                <a:gd name="connsiteX13" fmla="*/ 891637 w 1600859"/>
                <a:gd name="connsiteY13" fmla="*/ 823579 h 1422305"/>
                <a:gd name="connsiteX14" fmla="*/ 940487 w 1600859"/>
                <a:gd name="connsiteY14" fmla="*/ 1128854 h 1422305"/>
                <a:gd name="connsiteX15" fmla="*/ 1135884 w 1600859"/>
                <a:gd name="connsiteY15" fmla="*/ 1336440 h 1422305"/>
                <a:gd name="connsiteX16" fmla="*/ 1135884 w 1600859"/>
                <a:gd name="connsiteY16" fmla="*/ 1275386 h 1422305"/>
                <a:gd name="connsiteX17" fmla="*/ 1355707 w 1600859"/>
                <a:gd name="connsiteY17" fmla="*/ 1421917 h 1422305"/>
                <a:gd name="connsiteX18" fmla="*/ 1355707 w 1600859"/>
                <a:gd name="connsiteY18" fmla="*/ 1312018 h 1422305"/>
                <a:gd name="connsiteX19" fmla="*/ 1196946 w 1600859"/>
                <a:gd name="connsiteY19" fmla="*/ 1128854 h 1422305"/>
                <a:gd name="connsiteX20" fmla="*/ 1551104 w 1600859"/>
                <a:gd name="connsiteY20" fmla="*/ 1080010 h 1422305"/>
                <a:gd name="connsiteX21" fmla="*/ 1551104 w 1600859"/>
                <a:gd name="connsiteY21" fmla="*/ 933478 h 1422305"/>
                <a:gd name="connsiteX22" fmla="*/ 1111460 w 1600859"/>
                <a:gd name="connsiteY22" fmla="*/ 860212 h 1422305"/>
                <a:gd name="connsiteX23" fmla="*/ 1282433 w 1600859"/>
                <a:gd name="connsiteY23" fmla="*/ 677047 h 1422305"/>
                <a:gd name="connsiteX24" fmla="*/ 1221371 w 1600859"/>
                <a:gd name="connsiteY24" fmla="*/ 554937 h 1422305"/>
                <a:gd name="connsiteX25" fmla="*/ 964911 w 1600859"/>
                <a:gd name="connsiteY25" fmla="*/ 383983 h 1422305"/>
                <a:gd name="connsiteX26" fmla="*/ 1233583 w 1600859"/>
                <a:gd name="connsiteY26" fmla="*/ 103130 h 1422305"/>
                <a:gd name="connsiteX27" fmla="*/ 1135884 w 1600859"/>
                <a:gd name="connsiteY27" fmla="*/ 5442 h 1422305"/>
                <a:gd name="connsiteX28" fmla="*/ 1062610 w 1600859"/>
                <a:gd name="connsiteY28" fmla="*/ 42075 h 1422305"/>
                <a:gd name="connsiteX0" fmla="*/ 1062610 w 1600859"/>
                <a:gd name="connsiteY0" fmla="*/ 42075 h 1422305"/>
                <a:gd name="connsiteX1" fmla="*/ 708452 w 1600859"/>
                <a:gd name="connsiteY1" fmla="*/ 286295 h 1422305"/>
                <a:gd name="connsiteX2" fmla="*/ 476417 w 1600859"/>
                <a:gd name="connsiteY2" fmla="*/ 225240 h 1422305"/>
                <a:gd name="connsiteX3" fmla="*/ 97834 w 1600859"/>
                <a:gd name="connsiteY3" fmla="*/ 225240 h 1422305"/>
                <a:gd name="connsiteX4" fmla="*/ 135 w 1600859"/>
                <a:gd name="connsiteY4" fmla="*/ 408405 h 1422305"/>
                <a:gd name="connsiteX5" fmla="*/ 110047 w 1600859"/>
                <a:gd name="connsiteY5" fmla="*/ 994533 h 1422305"/>
                <a:gd name="connsiteX6" fmla="*/ 134471 w 1600859"/>
                <a:gd name="connsiteY6" fmla="*/ 1116643 h 1422305"/>
                <a:gd name="connsiteX7" fmla="*/ 158896 w 1600859"/>
                <a:gd name="connsiteY7" fmla="*/ 1092221 h 1422305"/>
                <a:gd name="connsiteX8" fmla="*/ 305445 w 1600859"/>
                <a:gd name="connsiteY8" fmla="*/ 1360862 h 1422305"/>
                <a:gd name="connsiteX9" fmla="*/ 561904 w 1600859"/>
                <a:gd name="connsiteY9" fmla="*/ 933478 h 1422305"/>
                <a:gd name="connsiteX10" fmla="*/ 684027 w 1600859"/>
                <a:gd name="connsiteY10" fmla="*/ 970111 h 1422305"/>
                <a:gd name="connsiteX11" fmla="*/ 769514 w 1600859"/>
                <a:gd name="connsiteY11" fmla="*/ 982322 h 1422305"/>
                <a:gd name="connsiteX12" fmla="*/ 659603 w 1600859"/>
                <a:gd name="connsiteY12" fmla="*/ 701469 h 1422305"/>
                <a:gd name="connsiteX13" fmla="*/ 891637 w 1600859"/>
                <a:gd name="connsiteY13" fmla="*/ 823579 h 1422305"/>
                <a:gd name="connsiteX14" fmla="*/ 940487 w 1600859"/>
                <a:gd name="connsiteY14" fmla="*/ 1128854 h 1422305"/>
                <a:gd name="connsiteX15" fmla="*/ 1135884 w 1600859"/>
                <a:gd name="connsiteY15" fmla="*/ 1336440 h 1422305"/>
                <a:gd name="connsiteX16" fmla="*/ 1135884 w 1600859"/>
                <a:gd name="connsiteY16" fmla="*/ 1275386 h 1422305"/>
                <a:gd name="connsiteX17" fmla="*/ 1355707 w 1600859"/>
                <a:gd name="connsiteY17" fmla="*/ 1421917 h 1422305"/>
                <a:gd name="connsiteX18" fmla="*/ 1355707 w 1600859"/>
                <a:gd name="connsiteY18" fmla="*/ 1312018 h 1422305"/>
                <a:gd name="connsiteX19" fmla="*/ 1196946 w 1600859"/>
                <a:gd name="connsiteY19" fmla="*/ 1128854 h 1422305"/>
                <a:gd name="connsiteX20" fmla="*/ 1551104 w 1600859"/>
                <a:gd name="connsiteY20" fmla="*/ 1080010 h 1422305"/>
                <a:gd name="connsiteX21" fmla="*/ 1551104 w 1600859"/>
                <a:gd name="connsiteY21" fmla="*/ 933478 h 1422305"/>
                <a:gd name="connsiteX22" fmla="*/ 1111460 w 1600859"/>
                <a:gd name="connsiteY22" fmla="*/ 860212 h 1422305"/>
                <a:gd name="connsiteX23" fmla="*/ 1282433 w 1600859"/>
                <a:gd name="connsiteY23" fmla="*/ 677047 h 1422305"/>
                <a:gd name="connsiteX24" fmla="*/ 1221371 w 1600859"/>
                <a:gd name="connsiteY24" fmla="*/ 554937 h 1422305"/>
                <a:gd name="connsiteX25" fmla="*/ 964911 w 1600859"/>
                <a:gd name="connsiteY25" fmla="*/ 383983 h 1422305"/>
                <a:gd name="connsiteX26" fmla="*/ 1233583 w 1600859"/>
                <a:gd name="connsiteY26" fmla="*/ 103130 h 1422305"/>
                <a:gd name="connsiteX27" fmla="*/ 1135884 w 1600859"/>
                <a:gd name="connsiteY27" fmla="*/ 5442 h 1422305"/>
                <a:gd name="connsiteX28" fmla="*/ 1062610 w 1600859"/>
                <a:gd name="connsiteY28" fmla="*/ 42075 h 1422305"/>
                <a:gd name="connsiteX0" fmla="*/ 1062610 w 1600859"/>
                <a:gd name="connsiteY0" fmla="*/ 42075 h 1422305"/>
                <a:gd name="connsiteX1" fmla="*/ 708452 w 1600859"/>
                <a:gd name="connsiteY1" fmla="*/ 286295 h 1422305"/>
                <a:gd name="connsiteX2" fmla="*/ 476417 w 1600859"/>
                <a:gd name="connsiteY2" fmla="*/ 225240 h 1422305"/>
                <a:gd name="connsiteX3" fmla="*/ 97834 w 1600859"/>
                <a:gd name="connsiteY3" fmla="*/ 225240 h 1422305"/>
                <a:gd name="connsiteX4" fmla="*/ 135 w 1600859"/>
                <a:gd name="connsiteY4" fmla="*/ 408405 h 1422305"/>
                <a:gd name="connsiteX5" fmla="*/ 110047 w 1600859"/>
                <a:gd name="connsiteY5" fmla="*/ 994533 h 1422305"/>
                <a:gd name="connsiteX6" fmla="*/ 134471 w 1600859"/>
                <a:gd name="connsiteY6" fmla="*/ 1116643 h 1422305"/>
                <a:gd name="connsiteX7" fmla="*/ 158896 w 1600859"/>
                <a:gd name="connsiteY7" fmla="*/ 1092221 h 1422305"/>
                <a:gd name="connsiteX8" fmla="*/ 305445 w 1600859"/>
                <a:gd name="connsiteY8" fmla="*/ 1360862 h 1422305"/>
                <a:gd name="connsiteX9" fmla="*/ 561904 w 1600859"/>
                <a:gd name="connsiteY9" fmla="*/ 1287597 h 1422305"/>
                <a:gd name="connsiteX10" fmla="*/ 684027 w 1600859"/>
                <a:gd name="connsiteY10" fmla="*/ 970111 h 1422305"/>
                <a:gd name="connsiteX11" fmla="*/ 769514 w 1600859"/>
                <a:gd name="connsiteY11" fmla="*/ 982322 h 1422305"/>
                <a:gd name="connsiteX12" fmla="*/ 659603 w 1600859"/>
                <a:gd name="connsiteY12" fmla="*/ 701469 h 1422305"/>
                <a:gd name="connsiteX13" fmla="*/ 891637 w 1600859"/>
                <a:gd name="connsiteY13" fmla="*/ 823579 h 1422305"/>
                <a:gd name="connsiteX14" fmla="*/ 940487 w 1600859"/>
                <a:gd name="connsiteY14" fmla="*/ 1128854 h 1422305"/>
                <a:gd name="connsiteX15" fmla="*/ 1135884 w 1600859"/>
                <a:gd name="connsiteY15" fmla="*/ 1336440 h 1422305"/>
                <a:gd name="connsiteX16" fmla="*/ 1135884 w 1600859"/>
                <a:gd name="connsiteY16" fmla="*/ 1275386 h 1422305"/>
                <a:gd name="connsiteX17" fmla="*/ 1355707 w 1600859"/>
                <a:gd name="connsiteY17" fmla="*/ 1421917 h 1422305"/>
                <a:gd name="connsiteX18" fmla="*/ 1355707 w 1600859"/>
                <a:gd name="connsiteY18" fmla="*/ 1312018 h 1422305"/>
                <a:gd name="connsiteX19" fmla="*/ 1196946 w 1600859"/>
                <a:gd name="connsiteY19" fmla="*/ 1128854 h 1422305"/>
                <a:gd name="connsiteX20" fmla="*/ 1551104 w 1600859"/>
                <a:gd name="connsiteY20" fmla="*/ 1080010 h 1422305"/>
                <a:gd name="connsiteX21" fmla="*/ 1551104 w 1600859"/>
                <a:gd name="connsiteY21" fmla="*/ 933478 h 1422305"/>
                <a:gd name="connsiteX22" fmla="*/ 1111460 w 1600859"/>
                <a:gd name="connsiteY22" fmla="*/ 860212 h 1422305"/>
                <a:gd name="connsiteX23" fmla="*/ 1282433 w 1600859"/>
                <a:gd name="connsiteY23" fmla="*/ 677047 h 1422305"/>
                <a:gd name="connsiteX24" fmla="*/ 1221371 w 1600859"/>
                <a:gd name="connsiteY24" fmla="*/ 554937 h 1422305"/>
                <a:gd name="connsiteX25" fmla="*/ 964911 w 1600859"/>
                <a:gd name="connsiteY25" fmla="*/ 383983 h 1422305"/>
                <a:gd name="connsiteX26" fmla="*/ 1233583 w 1600859"/>
                <a:gd name="connsiteY26" fmla="*/ 103130 h 1422305"/>
                <a:gd name="connsiteX27" fmla="*/ 1135884 w 1600859"/>
                <a:gd name="connsiteY27" fmla="*/ 5442 h 1422305"/>
                <a:gd name="connsiteX28" fmla="*/ 1062610 w 1600859"/>
                <a:gd name="connsiteY28" fmla="*/ 42075 h 1422305"/>
                <a:gd name="connsiteX0" fmla="*/ 1062610 w 1600859"/>
                <a:gd name="connsiteY0" fmla="*/ 42075 h 1422305"/>
                <a:gd name="connsiteX1" fmla="*/ 708452 w 1600859"/>
                <a:gd name="connsiteY1" fmla="*/ 286295 h 1422305"/>
                <a:gd name="connsiteX2" fmla="*/ 476417 w 1600859"/>
                <a:gd name="connsiteY2" fmla="*/ 225240 h 1422305"/>
                <a:gd name="connsiteX3" fmla="*/ 97834 w 1600859"/>
                <a:gd name="connsiteY3" fmla="*/ 225240 h 1422305"/>
                <a:gd name="connsiteX4" fmla="*/ 135 w 1600859"/>
                <a:gd name="connsiteY4" fmla="*/ 408405 h 1422305"/>
                <a:gd name="connsiteX5" fmla="*/ 110047 w 1600859"/>
                <a:gd name="connsiteY5" fmla="*/ 994533 h 1422305"/>
                <a:gd name="connsiteX6" fmla="*/ 134471 w 1600859"/>
                <a:gd name="connsiteY6" fmla="*/ 1116643 h 1422305"/>
                <a:gd name="connsiteX7" fmla="*/ 158896 w 1600859"/>
                <a:gd name="connsiteY7" fmla="*/ 1092221 h 1422305"/>
                <a:gd name="connsiteX8" fmla="*/ 305445 w 1600859"/>
                <a:gd name="connsiteY8" fmla="*/ 1360862 h 1422305"/>
                <a:gd name="connsiteX9" fmla="*/ 561904 w 1600859"/>
                <a:gd name="connsiteY9" fmla="*/ 1287597 h 1422305"/>
                <a:gd name="connsiteX10" fmla="*/ 708452 w 1600859"/>
                <a:gd name="connsiteY10" fmla="*/ 1055588 h 1422305"/>
                <a:gd name="connsiteX11" fmla="*/ 769514 w 1600859"/>
                <a:gd name="connsiteY11" fmla="*/ 982322 h 1422305"/>
                <a:gd name="connsiteX12" fmla="*/ 659603 w 1600859"/>
                <a:gd name="connsiteY12" fmla="*/ 701469 h 1422305"/>
                <a:gd name="connsiteX13" fmla="*/ 891637 w 1600859"/>
                <a:gd name="connsiteY13" fmla="*/ 823579 h 1422305"/>
                <a:gd name="connsiteX14" fmla="*/ 940487 w 1600859"/>
                <a:gd name="connsiteY14" fmla="*/ 1128854 h 1422305"/>
                <a:gd name="connsiteX15" fmla="*/ 1135884 w 1600859"/>
                <a:gd name="connsiteY15" fmla="*/ 1336440 h 1422305"/>
                <a:gd name="connsiteX16" fmla="*/ 1135884 w 1600859"/>
                <a:gd name="connsiteY16" fmla="*/ 1275386 h 1422305"/>
                <a:gd name="connsiteX17" fmla="*/ 1355707 w 1600859"/>
                <a:gd name="connsiteY17" fmla="*/ 1421917 h 1422305"/>
                <a:gd name="connsiteX18" fmla="*/ 1355707 w 1600859"/>
                <a:gd name="connsiteY18" fmla="*/ 1312018 h 1422305"/>
                <a:gd name="connsiteX19" fmla="*/ 1196946 w 1600859"/>
                <a:gd name="connsiteY19" fmla="*/ 1128854 h 1422305"/>
                <a:gd name="connsiteX20" fmla="*/ 1551104 w 1600859"/>
                <a:gd name="connsiteY20" fmla="*/ 1080010 h 1422305"/>
                <a:gd name="connsiteX21" fmla="*/ 1551104 w 1600859"/>
                <a:gd name="connsiteY21" fmla="*/ 933478 h 1422305"/>
                <a:gd name="connsiteX22" fmla="*/ 1111460 w 1600859"/>
                <a:gd name="connsiteY22" fmla="*/ 860212 h 1422305"/>
                <a:gd name="connsiteX23" fmla="*/ 1282433 w 1600859"/>
                <a:gd name="connsiteY23" fmla="*/ 677047 h 1422305"/>
                <a:gd name="connsiteX24" fmla="*/ 1221371 w 1600859"/>
                <a:gd name="connsiteY24" fmla="*/ 554937 h 1422305"/>
                <a:gd name="connsiteX25" fmla="*/ 964911 w 1600859"/>
                <a:gd name="connsiteY25" fmla="*/ 383983 h 1422305"/>
                <a:gd name="connsiteX26" fmla="*/ 1233583 w 1600859"/>
                <a:gd name="connsiteY26" fmla="*/ 103130 h 1422305"/>
                <a:gd name="connsiteX27" fmla="*/ 1135884 w 1600859"/>
                <a:gd name="connsiteY27" fmla="*/ 5442 h 1422305"/>
                <a:gd name="connsiteX28" fmla="*/ 1062610 w 1600859"/>
                <a:gd name="connsiteY28" fmla="*/ 42075 h 14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859" h="1422305">
                  <a:moveTo>
                    <a:pt x="1062610" y="42075"/>
                  </a:moveTo>
                  <a:cubicBezTo>
                    <a:pt x="991371" y="88884"/>
                    <a:pt x="806151" y="255768"/>
                    <a:pt x="708452" y="286295"/>
                  </a:cubicBezTo>
                  <a:cubicBezTo>
                    <a:pt x="610753" y="316822"/>
                    <a:pt x="578187" y="235416"/>
                    <a:pt x="476417" y="225240"/>
                  </a:cubicBezTo>
                  <a:cubicBezTo>
                    <a:pt x="374647" y="215064"/>
                    <a:pt x="177214" y="194713"/>
                    <a:pt x="97834" y="225240"/>
                  </a:cubicBezTo>
                  <a:cubicBezTo>
                    <a:pt x="18454" y="255767"/>
                    <a:pt x="-1900" y="280190"/>
                    <a:pt x="135" y="408405"/>
                  </a:cubicBezTo>
                  <a:cubicBezTo>
                    <a:pt x="2170" y="536620"/>
                    <a:pt x="87658" y="876493"/>
                    <a:pt x="110047" y="994533"/>
                  </a:cubicBezTo>
                  <a:cubicBezTo>
                    <a:pt x="132436" y="1112573"/>
                    <a:pt x="126330" y="1100362"/>
                    <a:pt x="134471" y="1116643"/>
                  </a:cubicBezTo>
                  <a:cubicBezTo>
                    <a:pt x="142612" y="1132924"/>
                    <a:pt x="130400" y="1051518"/>
                    <a:pt x="158896" y="1092221"/>
                  </a:cubicBezTo>
                  <a:cubicBezTo>
                    <a:pt x="187392" y="1132924"/>
                    <a:pt x="238277" y="1328299"/>
                    <a:pt x="305445" y="1360862"/>
                  </a:cubicBezTo>
                  <a:cubicBezTo>
                    <a:pt x="372613" y="1393425"/>
                    <a:pt x="494736" y="1338476"/>
                    <a:pt x="561904" y="1287597"/>
                  </a:cubicBezTo>
                  <a:cubicBezTo>
                    <a:pt x="629072" y="1236718"/>
                    <a:pt x="673850" y="1106467"/>
                    <a:pt x="708452" y="1055588"/>
                  </a:cubicBezTo>
                  <a:cubicBezTo>
                    <a:pt x="743054" y="1004709"/>
                    <a:pt x="777655" y="1041342"/>
                    <a:pt x="769514" y="982322"/>
                  </a:cubicBezTo>
                  <a:cubicBezTo>
                    <a:pt x="761373" y="923302"/>
                    <a:pt x="639249" y="727926"/>
                    <a:pt x="659603" y="701469"/>
                  </a:cubicBezTo>
                  <a:cubicBezTo>
                    <a:pt x="679957" y="675012"/>
                    <a:pt x="844823" y="752348"/>
                    <a:pt x="891637" y="823579"/>
                  </a:cubicBezTo>
                  <a:cubicBezTo>
                    <a:pt x="938451" y="894810"/>
                    <a:pt x="899779" y="1043377"/>
                    <a:pt x="940487" y="1128854"/>
                  </a:cubicBezTo>
                  <a:cubicBezTo>
                    <a:pt x="981195" y="1214331"/>
                    <a:pt x="1103318" y="1312018"/>
                    <a:pt x="1135884" y="1336440"/>
                  </a:cubicBezTo>
                  <a:cubicBezTo>
                    <a:pt x="1168450" y="1360862"/>
                    <a:pt x="1099247" y="1261140"/>
                    <a:pt x="1135884" y="1275386"/>
                  </a:cubicBezTo>
                  <a:cubicBezTo>
                    <a:pt x="1172521" y="1289632"/>
                    <a:pt x="1319070" y="1415812"/>
                    <a:pt x="1355707" y="1421917"/>
                  </a:cubicBezTo>
                  <a:cubicBezTo>
                    <a:pt x="1392344" y="1428022"/>
                    <a:pt x="1382167" y="1360862"/>
                    <a:pt x="1355707" y="1312018"/>
                  </a:cubicBezTo>
                  <a:cubicBezTo>
                    <a:pt x="1329247" y="1263174"/>
                    <a:pt x="1164380" y="1167522"/>
                    <a:pt x="1196946" y="1128854"/>
                  </a:cubicBezTo>
                  <a:cubicBezTo>
                    <a:pt x="1229512" y="1090186"/>
                    <a:pt x="1492078" y="1112573"/>
                    <a:pt x="1551104" y="1080010"/>
                  </a:cubicBezTo>
                  <a:cubicBezTo>
                    <a:pt x="1610130" y="1047447"/>
                    <a:pt x="1624378" y="970111"/>
                    <a:pt x="1551104" y="933478"/>
                  </a:cubicBezTo>
                  <a:cubicBezTo>
                    <a:pt x="1477830" y="896845"/>
                    <a:pt x="1156238" y="902950"/>
                    <a:pt x="1111460" y="860212"/>
                  </a:cubicBezTo>
                  <a:cubicBezTo>
                    <a:pt x="1066682" y="817474"/>
                    <a:pt x="1264114" y="727926"/>
                    <a:pt x="1282433" y="677047"/>
                  </a:cubicBezTo>
                  <a:cubicBezTo>
                    <a:pt x="1300752" y="626168"/>
                    <a:pt x="1274291" y="603781"/>
                    <a:pt x="1221371" y="554937"/>
                  </a:cubicBezTo>
                  <a:cubicBezTo>
                    <a:pt x="1168451" y="506093"/>
                    <a:pt x="962876" y="459284"/>
                    <a:pt x="964911" y="383983"/>
                  </a:cubicBezTo>
                  <a:cubicBezTo>
                    <a:pt x="966946" y="308682"/>
                    <a:pt x="1205088" y="166220"/>
                    <a:pt x="1233583" y="103130"/>
                  </a:cubicBezTo>
                  <a:cubicBezTo>
                    <a:pt x="1262078" y="40040"/>
                    <a:pt x="1166415" y="15618"/>
                    <a:pt x="1135884" y="5442"/>
                  </a:cubicBezTo>
                  <a:cubicBezTo>
                    <a:pt x="1105353" y="-4734"/>
                    <a:pt x="1133849" y="-4734"/>
                    <a:pt x="1062610" y="42075"/>
                  </a:cubicBezTo>
                  <a:close/>
                </a:path>
              </a:pathLst>
            </a:custGeom>
            <a:gradFill flip="none" rotWithShape="1">
              <a:gsLst>
                <a:gs pos="0">
                  <a:schemeClr val="accent1">
                    <a:tint val="100000"/>
                    <a:shade val="100000"/>
                    <a:satMod val="130000"/>
                    <a:alpha val="40000"/>
                  </a:schemeClr>
                </a:gs>
                <a:gs pos="100000">
                  <a:schemeClr val="accent1">
                    <a:tint val="50000"/>
                    <a:shade val="100000"/>
                    <a:satMod val="350000"/>
                    <a:alpha val="4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3314007" y="2407006"/>
              <a:ext cx="878279" cy="1502835"/>
            </a:xfrm>
            <a:custGeom>
              <a:avLst/>
              <a:gdLst>
                <a:gd name="connsiteX0" fmla="*/ 1063669 w 1126993"/>
                <a:gd name="connsiteY0" fmla="*/ 1162242 h 1928412"/>
                <a:gd name="connsiteX1" fmla="*/ 831635 w 1126993"/>
                <a:gd name="connsiteY1" fmla="*/ 1638471 h 1928412"/>
                <a:gd name="connsiteX2" fmla="*/ 453052 w 1126993"/>
                <a:gd name="connsiteY2" fmla="*/ 1662893 h 1928412"/>
                <a:gd name="connsiteX3" fmla="*/ 477476 w 1126993"/>
                <a:gd name="connsiteY3" fmla="*/ 1919324 h 1928412"/>
                <a:gd name="connsiteX4" fmla="*/ 318716 w 1126993"/>
                <a:gd name="connsiteY4" fmla="*/ 1858269 h 1928412"/>
                <a:gd name="connsiteX5" fmla="*/ 282079 w 1126993"/>
                <a:gd name="connsiteY5" fmla="*/ 1736159 h 1928412"/>
                <a:gd name="connsiteX6" fmla="*/ 1195 w 1126993"/>
                <a:gd name="connsiteY6" fmla="*/ 1687315 h 1928412"/>
                <a:gd name="connsiteX7" fmla="*/ 184380 w 1126993"/>
                <a:gd name="connsiteY7" fmla="*/ 1614049 h 1928412"/>
                <a:gd name="connsiteX8" fmla="*/ 269866 w 1126993"/>
                <a:gd name="connsiteY8" fmla="*/ 1333196 h 1928412"/>
                <a:gd name="connsiteX9" fmla="*/ 282079 w 1126993"/>
                <a:gd name="connsiteY9" fmla="*/ 1150031 h 1928412"/>
                <a:gd name="connsiteX10" fmla="*/ 306503 w 1126993"/>
                <a:gd name="connsiteY10" fmla="*/ 966867 h 1928412"/>
                <a:gd name="connsiteX11" fmla="*/ 330928 w 1126993"/>
                <a:gd name="connsiteY11" fmla="*/ 795913 h 1928412"/>
                <a:gd name="connsiteX12" fmla="*/ 526326 w 1126993"/>
                <a:gd name="connsiteY12" fmla="*/ 808124 h 1928412"/>
                <a:gd name="connsiteX13" fmla="*/ 526326 w 1126993"/>
                <a:gd name="connsiteY13" fmla="*/ 600537 h 1928412"/>
                <a:gd name="connsiteX14" fmla="*/ 575175 w 1126993"/>
                <a:gd name="connsiteY14" fmla="*/ 356317 h 1928412"/>
                <a:gd name="connsiteX15" fmla="*/ 685086 w 1126993"/>
                <a:gd name="connsiteY15" fmla="*/ 478427 h 1928412"/>
                <a:gd name="connsiteX16" fmla="*/ 733936 w 1126993"/>
                <a:gd name="connsiteY16" fmla="*/ 209785 h 1928412"/>
                <a:gd name="connsiteX17" fmla="*/ 733936 w 1126993"/>
                <a:gd name="connsiteY17" fmla="*/ 2198 h 1928412"/>
                <a:gd name="connsiteX18" fmla="*/ 892696 w 1126993"/>
                <a:gd name="connsiteY18" fmla="*/ 99886 h 1928412"/>
                <a:gd name="connsiteX19" fmla="*/ 1014820 w 1126993"/>
                <a:gd name="connsiteY19" fmla="*/ 87675 h 1928412"/>
                <a:gd name="connsiteX20" fmla="*/ 1063669 w 1126993"/>
                <a:gd name="connsiteY20" fmla="*/ 87675 h 1928412"/>
                <a:gd name="connsiteX21" fmla="*/ 1124731 w 1126993"/>
                <a:gd name="connsiteY21" fmla="*/ 930234 h 1928412"/>
                <a:gd name="connsiteX22" fmla="*/ 978183 w 1126993"/>
                <a:gd name="connsiteY22" fmla="*/ 1308774 h 1928412"/>
                <a:gd name="connsiteX23" fmla="*/ 978183 w 1126993"/>
                <a:gd name="connsiteY23" fmla="*/ 1308774 h 1928412"/>
                <a:gd name="connsiteX24" fmla="*/ 978183 w 1126993"/>
                <a:gd name="connsiteY24" fmla="*/ 1308774 h 1928412"/>
                <a:gd name="connsiteX0" fmla="*/ 1063669 w 1126993"/>
                <a:gd name="connsiteY0" fmla="*/ 1162242 h 1928412"/>
                <a:gd name="connsiteX1" fmla="*/ 831635 w 1126993"/>
                <a:gd name="connsiteY1" fmla="*/ 1638471 h 1928412"/>
                <a:gd name="connsiteX2" fmla="*/ 453052 w 1126993"/>
                <a:gd name="connsiteY2" fmla="*/ 1662893 h 1928412"/>
                <a:gd name="connsiteX3" fmla="*/ 477476 w 1126993"/>
                <a:gd name="connsiteY3" fmla="*/ 1919324 h 1928412"/>
                <a:gd name="connsiteX4" fmla="*/ 318716 w 1126993"/>
                <a:gd name="connsiteY4" fmla="*/ 1858269 h 1928412"/>
                <a:gd name="connsiteX5" fmla="*/ 282079 w 1126993"/>
                <a:gd name="connsiteY5" fmla="*/ 1736159 h 1928412"/>
                <a:gd name="connsiteX6" fmla="*/ 1195 w 1126993"/>
                <a:gd name="connsiteY6" fmla="*/ 1687315 h 1928412"/>
                <a:gd name="connsiteX7" fmla="*/ 184380 w 1126993"/>
                <a:gd name="connsiteY7" fmla="*/ 1614049 h 1928412"/>
                <a:gd name="connsiteX8" fmla="*/ 269866 w 1126993"/>
                <a:gd name="connsiteY8" fmla="*/ 1333196 h 1928412"/>
                <a:gd name="connsiteX9" fmla="*/ 282079 w 1126993"/>
                <a:gd name="connsiteY9" fmla="*/ 1150031 h 1928412"/>
                <a:gd name="connsiteX10" fmla="*/ 306503 w 1126993"/>
                <a:gd name="connsiteY10" fmla="*/ 966867 h 1928412"/>
                <a:gd name="connsiteX11" fmla="*/ 330928 w 1126993"/>
                <a:gd name="connsiteY11" fmla="*/ 795913 h 1928412"/>
                <a:gd name="connsiteX12" fmla="*/ 526326 w 1126993"/>
                <a:gd name="connsiteY12" fmla="*/ 808124 h 1928412"/>
                <a:gd name="connsiteX13" fmla="*/ 526326 w 1126993"/>
                <a:gd name="connsiteY13" fmla="*/ 600537 h 1928412"/>
                <a:gd name="connsiteX14" fmla="*/ 575175 w 1126993"/>
                <a:gd name="connsiteY14" fmla="*/ 356317 h 1928412"/>
                <a:gd name="connsiteX15" fmla="*/ 685086 w 1126993"/>
                <a:gd name="connsiteY15" fmla="*/ 478427 h 1928412"/>
                <a:gd name="connsiteX16" fmla="*/ 733936 w 1126993"/>
                <a:gd name="connsiteY16" fmla="*/ 209785 h 1928412"/>
                <a:gd name="connsiteX17" fmla="*/ 733936 w 1126993"/>
                <a:gd name="connsiteY17" fmla="*/ 2198 h 1928412"/>
                <a:gd name="connsiteX18" fmla="*/ 892696 w 1126993"/>
                <a:gd name="connsiteY18" fmla="*/ 99886 h 1928412"/>
                <a:gd name="connsiteX19" fmla="*/ 1014820 w 1126993"/>
                <a:gd name="connsiteY19" fmla="*/ 87675 h 1928412"/>
                <a:gd name="connsiteX20" fmla="*/ 1063669 w 1126993"/>
                <a:gd name="connsiteY20" fmla="*/ 87675 h 1928412"/>
                <a:gd name="connsiteX21" fmla="*/ 1124731 w 1126993"/>
                <a:gd name="connsiteY21" fmla="*/ 820335 h 1928412"/>
                <a:gd name="connsiteX22" fmla="*/ 978183 w 1126993"/>
                <a:gd name="connsiteY22" fmla="*/ 1308774 h 1928412"/>
                <a:gd name="connsiteX23" fmla="*/ 978183 w 1126993"/>
                <a:gd name="connsiteY23" fmla="*/ 1308774 h 1928412"/>
                <a:gd name="connsiteX24" fmla="*/ 978183 w 1126993"/>
                <a:gd name="connsiteY24" fmla="*/ 1308774 h 1928412"/>
                <a:gd name="connsiteX0" fmla="*/ 1063669 w 1126993"/>
                <a:gd name="connsiteY0" fmla="*/ 1162242 h 1928412"/>
                <a:gd name="connsiteX1" fmla="*/ 831635 w 1126993"/>
                <a:gd name="connsiteY1" fmla="*/ 1638471 h 1928412"/>
                <a:gd name="connsiteX2" fmla="*/ 453052 w 1126993"/>
                <a:gd name="connsiteY2" fmla="*/ 1662893 h 1928412"/>
                <a:gd name="connsiteX3" fmla="*/ 477476 w 1126993"/>
                <a:gd name="connsiteY3" fmla="*/ 1919324 h 1928412"/>
                <a:gd name="connsiteX4" fmla="*/ 318716 w 1126993"/>
                <a:gd name="connsiteY4" fmla="*/ 1858269 h 1928412"/>
                <a:gd name="connsiteX5" fmla="*/ 282079 w 1126993"/>
                <a:gd name="connsiteY5" fmla="*/ 1736159 h 1928412"/>
                <a:gd name="connsiteX6" fmla="*/ 1195 w 1126993"/>
                <a:gd name="connsiteY6" fmla="*/ 1687315 h 1928412"/>
                <a:gd name="connsiteX7" fmla="*/ 184380 w 1126993"/>
                <a:gd name="connsiteY7" fmla="*/ 1614049 h 1928412"/>
                <a:gd name="connsiteX8" fmla="*/ 269866 w 1126993"/>
                <a:gd name="connsiteY8" fmla="*/ 1333196 h 1928412"/>
                <a:gd name="connsiteX9" fmla="*/ 282079 w 1126993"/>
                <a:gd name="connsiteY9" fmla="*/ 1150031 h 1928412"/>
                <a:gd name="connsiteX10" fmla="*/ 306503 w 1126993"/>
                <a:gd name="connsiteY10" fmla="*/ 966867 h 1928412"/>
                <a:gd name="connsiteX11" fmla="*/ 330928 w 1126993"/>
                <a:gd name="connsiteY11" fmla="*/ 795913 h 1928412"/>
                <a:gd name="connsiteX12" fmla="*/ 526326 w 1126993"/>
                <a:gd name="connsiteY12" fmla="*/ 808124 h 1928412"/>
                <a:gd name="connsiteX13" fmla="*/ 526326 w 1126993"/>
                <a:gd name="connsiteY13" fmla="*/ 600537 h 1928412"/>
                <a:gd name="connsiteX14" fmla="*/ 575175 w 1126993"/>
                <a:gd name="connsiteY14" fmla="*/ 356317 h 1928412"/>
                <a:gd name="connsiteX15" fmla="*/ 685086 w 1126993"/>
                <a:gd name="connsiteY15" fmla="*/ 478427 h 1928412"/>
                <a:gd name="connsiteX16" fmla="*/ 733936 w 1126993"/>
                <a:gd name="connsiteY16" fmla="*/ 209785 h 1928412"/>
                <a:gd name="connsiteX17" fmla="*/ 733936 w 1126993"/>
                <a:gd name="connsiteY17" fmla="*/ 2198 h 1928412"/>
                <a:gd name="connsiteX18" fmla="*/ 892696 w 1126993"/>
                <a:gd name="connsiteY18" fmla="*/ 99886 h 1928412"/>
                <a:gd name="connsiteX19" fmla="*/ 1014820 w 1126993"/>
                <a:gd name="connsiteY19" fmla="*/ 87675 h 1928412"/>
                <a:gd name="connsiteX20" fmla="*/ 1063669 w 1126993"/>
                <a:gd name="connsiteY20" fmla="*/ 87675 h 1928412"/>
                <a:gd name="connsiteX21" fmla="*/ 1124731 w 1126993"/>
                <a:gd name="connsiteY21" fmla="*/ 820335 h 1928412"/>
                <a:gd name="connsiteX22" fmla="*/ 978183 w 1126993"/>
                <a:gd name="connsiteY22" fmla="*/ 1308774 h 1928412"/>
                <a:gd name="connsiteX23" fmla="*/ 978183 w 1126993"/>
                <a:gd name="connsiteY23" fmla="*/ 1308774 h 1928412"/>
                <a:gd name="connsiteX24" fmla="*/ 978183 w 1126993"/>
                <a:gd name="connsiteY24" fmla="*/ 1308774 h 192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26993" h="1928412">
                  <a:moveTo>
                    <a:pt x="1063669" y="1162242"/>
                  </a:moveTo>
                  <a:cubicBezTo>
                    <a:pt x="998537" y="1358635"/>
                    <a:pt x="933405" y="1555029"/>
                    <a:pt x="831635" y="1638471"/>
                  </a:cubicBezTo>
                  <a:cubicBezTo>
                    <a:pt x="729865" y="1721913"/>
                    <a:pt x="512078" y="1616084"/>
                    <a:pt x="453052" y="1662893"/>
                  </a:cubicBezTo>
                  <a:cubicBezTo>
                    <a:pt x="394026" y="1709702"/>
                    <a:pt x="499865" y="1886761"/>
                    <a:pt x="477476" y="1919324"/>
                  </a:cubicBezTo>
                  <a:cubicBezTo>
                    <a:pt x="455087" y="1951887"/>
                    <a:pt x="351282" y="1888796"/>
                    <a:pt x="318716" y="1858269"/>
                  </a:cubicBezTo>
                  <a:cubicBezTo>
                    <a:pt x="286150" y="1827742"/>
                    <a:pt x="334999" y="1764651"/>
                    <a:pt x="282079" y="1736159"/>
                  </a:cubicBezTo>
                  <a:cubicBezTo>
                    <a:pt x="229159" y="1707667"/>
                    <a:pt x="17478" y="1707667"/>
                    <a:pt x="1195" y="1687315"/>
                  </a:cubicBezTo>
                  <a:cubicBezTo>
                    <a:pt x="-15088" y="1666963"/>
                    <a:pt x="139602" y="1673069"/>
                    <a:pt x="184380" y="1614049"/>
                  </a:cubicBezTo>
                  <a:cubicBezTo>
                    <a:pt x="229158" y="1555029"/>
                    <a:pt x="253583" y="1410532"/>
                    <a:pt x="269866" y="1333196"/>
                  </a:cubicBezTo>
                  <a:cubicBezTo>
                    <a:pt x="286149" y="1255860"/>
                    <a:pt x="275973" y="1211086"/>
                    <a:pt x="282079" y="1150031"/>
                  </a:cubicBezTo>
                  <a:cubicBezTo>
                    <a:pt x="288185" y="1088976"/>
                    <a:pt x="298362" y="1025887"/>
                    <a:pt x="306503" y="966867"/>
                  </a:cubicBezTo>
                  <a:cubicBezTo>
                    <a:pt x="314644" y="907847"/>
                    <a:pt x="294291" y="822370"/>
                    <a:pt x="330928" y="795913"/>
                  </a:cubicBezTo>
                  <a:cubicBezTo>
                    <a:pt x="367565" y="769456"/>
                    <a:pt x="493760" y="840687"/>
                    <a:pt x="526326" y="808124"/>
                  </a:cubicBezTo>
                  <a:cubicBezTo>
                    <a:pt x="558892" y="775561"/>
                    <a:pt x="518185" y="675838"/>
                    <a:pt x="526326" y="600537"/>
                  </a:cubicBezTo>
                  <a:cubicBezTo>
                    <a:pt x="534467" y="525236"/>
                    <a:pt x="548715" y="376669"/>
                    <a:pt x="575175" y="356317"/>
                  </a:cubicBezTo>
                  <a:cubicBezTo>
                    <a:pt x="601635" y="335965"/>
                    <a:pt x="658626" y="502849"/>
                    <a:pt x="685086" y="478427"/>
                  </a:cubicBezTo>
                  <a:cubicBezTo>
                    <a:pt x="711546" y="454005"/>
                    <a:pt x="725794" y="289156"/>
                    <a:pt x="733936" y="209785"/>
                  </a:cubicBezTo>
                  <a:cubicBezTo>
                    <a:pt x="742078" y="130413"/>
                    <a:pt x="707476" y="20515"/>
                    <a:pt x="733936" y="2198"/>
                  </a:cubicBezTo>
                  <a:cubicBezTo>
                    <a:pt x="760396" y="-16119"/>
                    <a:pt x="845882" y="85640"/>
                    <a:pt x="892696" y="99886"/>
                  </a:cubicBezTo>
                  <a:cubicBezTo>
                    <a:pt x="939510" y="114132"/>
                    <a:pt x="986325" y="89710"/>
                    <a:pt x="1014820" y="87675"/>
                  </a:cubicBezTo>
                  <a:cubicBezTo>
                    <a:pt x="1043315" y="85640"/>
                    <a:pt x="1045351" y="-34435"/>
                    <a:pt x="1063669" y="87675"/>
                  </a:cubicBezTo>
                  <a:cubicBezTo>
                    <a:pt x="1081988" y="209785"/>
                    <a:pt x="1138979" y="726718"/>
                    <a:pt x="1124731" y="820335"/>
                  </a:cubicBezTo>
                  <a:cubicBezTo>
                    <a:pt x="1110483" y="913952"/>
                    <a:pt x="1002608" y="1227367"/>
                    <a:pt x="978183" y="1308774"/>
                  </a:cubicBezTo>
                  <a:lnTo>
                    <a:pt x="978183" y="1308774"/>
                  </a:lnTo>
                  <a:lnTo>
                    <a:pt x="978183" y="1308774"/>
                  </a:lnTo>
                </a:path>
              </a:pathLst>
            </a:custGeom>
            <a:solidFill>
              <a:schemeClr val="accent1">
                <a:alpha val="28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 name="Groupe 6"/>
          <p:cNvGrpSpPr/>
          <p:nvPr/>
        </p:nvGrpSpPr>
        <p:grpSpPr>
          <a:xfrm>
            <a:off x="3749948" y="1962790"/>
            <a:ext cx="2728805" cy="3313837"/>
            <a:chOff x="3749948" y="1962790"/>
            <a:chExt cx="2728805" cy="3313837"/>
          </a:xfrm>
        </p:grpSpPr>
        <p:grpSp>
          <p:nvGrpSpPr>
            <p:cNvPr id="6" name="Groupe 5"/>
            <p:cNvGrpSpPr/>
            <p:nvPr/>
          </p:nvGrpSpPr>
          <p:grpSpPr>
            <a:xfrm>
              <a:off x="4270233" y="3315400"/>
              <a:ext cx="2208520" cy="1961227"/>
              <a:chOff x="4270233" y="3315400"/>
              <a:chExt cx="2208520" cy="1961227"/>
            </a:xfrm>
          </p:grpSpPr>
          <p:sp>
            <p:nvSpPr>
              <p:cNvPr id="32" name="Ellipse 31"/>
              <p:cNvSpPr/>
              <p:nvPr/>
            </p:nvSpPr>
            <p:spPr>
              <a:xfrm rot="19706629">
                <a:off x="5174917" y="3315400"/>
                <a:ext cx="1154136" cy="1961227"/>
              </a:xfrm>
              <a:custGeom>
                <a:avLst/>
                <a:gdLst>
                  <a:gd name="connsiteX0" fmla="*/ 0 w 1125235"/>
                  <a:gd name="connsiteY0" fmla="*/ 971009 h 1942018"/>
                  <a:gd name="connsiteX1" fmla="*/ 562618 w 1125235"/>
                  <a:gd name="connsiteY1" fmla="*/ 0 h 1942018"/>
                  <a:gd name="connsiteX2" fmla="*/ 1125236 w 1125235"/>
                  <a:gd name="connsiteY2" fmla="*/ 971009 h 1942018"/>
                  <a:gd name="connsiteX3" fmla="*/ 562618 w 1125235"/>
                  <a:gd name="connsiteY3" fmla="*/ 1942018 h 1942018"/>
                  <a:gd name="connsiteX4" fmla="*/ 0 w 1125235"/>
                  <a:gd name="connsiteY4" fmla="*/ 971009 h 1942018"/>
                  <a:gd name="connsiteX0" fmla="*/ 0 w 1125236"/>
                  <a:gd name="connsiteY0" fmla="*/ 971009 h 1942018"/>
                  <a:gd name="connsiteX1" fmla="*/ 562618 w 1125236"/>
                  <a:gd name="connsiteY1" fmla="*/ 0 h 1942018"/>
                  <a:gd name="connsiteX2" fmla="*/ 1125236 w 1125236"/>
                  <a:gd name="connsiteY2" fmla="*/ 971009 h 1942018"/>
                  <a:gd name="connsiteX3" fmla="*/ 562618 w 1125236"/>
                  <a:gd name="connsiteY3" fmla="*/ 1942018 h 1942018"/>
                  <a:gd name="connsiteX4" fmla="*/ 0 w 1125236"/>
                  <a:gd name="connsiteY4" fmla="*/ 971009 h 1942018"/>
                  <a:gd name="connsiteX0" fmla="*/ 0 w 1146645"/>
                  <a:gd name="connsiteY0" fmla="*/ 971022 h 1942044"/>
                  <a:gd name="connsiteX1" fmla="*/ 562618 w 1146645"/>
                  <a:gd name="connsiteY1" fmla="*/ 13 h 1942044"/>
                  <a:gd name="connsiteX2" fmla="*/ 1146645 w 1146645"/>
                  <a:gd name="connsiteY2" fmla="*/ 954363 h 1942044"/>
                  <a:gd name="connsiteX3" fmla="*/ 562618 w 1146645"/>
                  <a:gd name="connsiteY3" fmla="*/ 1942031 h 1942044"/>
                  <a:gd name="connsiteX4" fmla="*/ 0 w 1146645"/>
                  <a:gd name="connsiteY4" fmla="*/ 971022 h 1942044"/>
                  <a:gd name="connsiteX0" fmla="*/ 0 w 1146645"/>
                  <a:gd name="connsiteY0" fmla="*/ 971022 h 1942044"/>
                  <a:gd name="connsiteX1" fmla="*/ 562618 w 1146645"/>
                  <a:gd name="connsiteY1" fmla="*/ 13 h 1942044"/>
                  <a:gd name="connsiteX2" fmla="*/ 1146645 w 1146645"/>
                  <a:gd name="connsiteY2" fmla="*/ 954363 h 1942044"/>
                  <a:gd name="connsiteX3" fmla="*/ 562618 w 1146645"/>
                  <a:gd name="connsiteY3" fmla="*/ 1942031 h 1942044"/>
                  <a:gd name="connsiteX4" fmla="*/ 0 w 1146645"/>
                  <a:gd name="connsiteY4" fmla="*/ 971022 h 1942044"/>
                  <a:gd name="connsiteX0" fmla="*/ 149 w 1146794"/>
                  <a:gd name="connsiteY0" fmla="*/ 971022 h 1959463"/>
                  <a:gd name="connsiteX1" fmla="*/ 562767 w 1146794"/>
                  <a:gd name="connsiteY1" fmla="*/ 13 h 1959463"/>
                  <a:gd name="connsiteX2" fmla="*/ 1146794 w 1146794"/>
                  <a:gd name="connsiteY2" fmla="*/ 954363 h 1959463"/>
                  <a:gd name="connsiteX3" fmla="*/ 615407 w 1146794"/>
                  <a:gd name="connsiteY3" fmla="*/ 1959455 h 1959463"/>
                  <a:gd name="connsiteX4" fmla="*/ 149 w 1146794"/>
                  <a:gd name="connsiteY4" fmla="*/ 971022 h 1959463"/>
                  <a:gd name="connsiteX0" fmla="*/ 3017 w 1149662"/>
                  <a:gd name="connsiteY0" fmla="*/ 971022 h 1959476"/>
                  <a:gd name="connsiteX1" fmla="*/ 565635 w 1149662"/>
                  <a:gd name="connsiteY1" fmla="*/ 13 h 1959476"/>
                  <a:gd name="connsiteX2" fmla="*/ 1149662 w 1149662"/>
                  <a:gd name="connsiteY2" fmla="*/ 954363 h 1959476"/>
                  <a:gd name="connsiteX3" fmla="*/ 618275 w 1149662"/>
                  <a:gd name="connsiteY3" fmla="*/ 1959455 h 1959476"/>
                  <a:gd name="connsiteX4" fmla="*/ 3017 w 1149662"/>
                  <a:gd name="connsiteY4" fmla="*/ 971022 h 1959476"/>
                  <a:gd name="connsiteX0" fmla="*/ 2990 w 1121283"/>
                  <a:gd name="connsiteY0" fmla="*/ 972503 h 1962147"/>
                  <a:gd name="connsiteX1" fmla="*/ 565608 w 1121283"/>
                  <a:gd name="connsiteY1" fmla="*/ 1494 h 1962147"/>
                  <a:gd name="connsiteX2" fmla="*/ 1121283 w 1121283"/>
                  <a:gd name="connsiteY2" fmla="*/ 1117278 h 1962147"/>
                  <a:gd name="connsiteX3" fmla="*/ 618248 w 1121283"/>
                  <a:gd name="connsiteY3" fmla="*/ 1960936 h 1962147"/>
                  <a:gd name="connsiteX4" fmla="*/ 2990 w 1121283"/>
                  <a:gd name="connsiteY4" fmla="*/ 972503 h 1962147"/>
                  <a:gd name="connsiteX0" fmla="*/ 3014 w 1146422"/>
                  <a:gd name="connsiteY0" fmla="*/ 971572 h 1960387"/>
                  <a:gd name="connsiteX1" fmla="*/ 565632 w 1146422"/>
                  <a:gd name="connsiteY1" fmla="*/ 563 h 1960387"/>
                  <a:gd name="connsiteX2" fmla="*/ 1146422 w 1146422"/>
                  <a:gd name="connsiteY2" fmla="*/ 1057253 h 1960387"/>
                  <a:gd name="connsiteX3" fmla="*/ 618272 w 1146422"/>
                  <a:gd name="connsiteY3" fmla="*/ 1960005 h 1960387"/>
                  <a:gd name="connsiteX4" fmla="*/ 3014 w 1146422"/>
                  <a:gd name="connsiteY4" fmla="*/ 971572 h 1960387"/>
                  <a:gd name="connsiteX0" fmla="*/ 3014 w 1153391"/>
                  <a:gd name="connsiteY0" fmla="*/ 971572 h 1960387"/>
                  <a:gd name="connsiteX1" fmla="*/ 565632 w 1153391"/>
                  <a:gd name="connsiteY1" fmla="*/ 563 h 1960387"/>
                  <a:gd name="connsiteX2" fmla="*/ 1146422 w 1153391"/>
                  <a:gd name="connsiteY2" fmla="*/ 1057253 h 1960387"/>
                  <a:gd name="connsiteX3" fmla="*/ 618272 w 1153391"/>
                  <a:gd name="connsiteY3" fmla="*/ 1960005 h 1960387"/>
                  <a:gd name="connsiteX4" fmla="*/ 3014 w 1153391"/>
                  <a:gd name="connsiteY4" fmla="*/ 971572 h 1960387"/>
                  <a:gd name="connsiteX0" fmla="*/ 3014 w 1153391"/>
                  <a:gd name="connsiteY0" fmla="*/ 971572 h 1960368"/>
                  <a:gd name="connsiteX1" fmla="*/ 565632 w 1153391"/>
                  <a:gd name="connsiteY1" fmla="*/ 563 h 1960368"/>
                  <a:gd name="connsiteX2" fmla="*/ 1146422 w 1153391"/>
                  <a:gd name="connsiteY2" fmla="*/ 1057253 h 1960368"/>
                  <a:gd name="connsiteX3" fmla="*/ 618272 w 1153391"/>
                  <a:gd name="connsiteY3" fmla="*/ 1960005 h 1960368"/>
                  <a:gd name="connsiteX4" fmla="*/ 3014 w 1153391"/>
                  <a:gd name="connsiteY4" fmla="*/ 971572 h 1960368"/>
                  <a:gd name="connsiteX0" fmla="*/ 3014 w 1154136"/>
                  <a:gd name="connsiteY0" fmla="*/ 972431 h 1961227"/>
                  <a:gd name="connsiteX1" fmla="*/ 565632 w 1154136"/>
                  <a:gd name="connsiteY1" fmla="*/ 1422 h 1961227"/>
                  <a:gd name="connsiteX2" fmla="*/ 1146422 w 1154136"/>
                  <a:gd name="connsiteY2" fmla="*/ 1058112 h 1961227"/>
                  <a:gd name="connsiteX3" fmla="*/ 618272 w 1154136"/>
                  <a:gd name="connsiteY3" fmla="*/ 1960864 h 1961227"/>
                  <a:gd name="connsiteX4" fmla="*/ 3014 w 1154136"/>
                  <a:gd name="connsiteY4" fmla="*/ 972431 h 1961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136" h="1961227">
                    <a:moveTo>
                      <a:pt x="3014" y="972431"/>
                    </a:moveTo>
                    <a:cubicBezTo>
                      <a:pt x="47960" y="242910"/>
                      <a:pt x="323938" y="33988"/>
                      <a:pt x="565632" y="1422"/>
                    </a:cubicBezTo>
                    <a:cubicBezTo>
                      <a:pt x="807326" y="-31144"/>
                      <a:pt x="1215251" y="500770"/>
                      <a:pt x="1146422" y="1058112"/>
                    </a:cubicBezTo>
                    <a:cubicBezTo>
                      <a:pt x="1047598" y="1567225"/>
                      <a:pt x="808840" y="1975144"/>
                      <a:pt x="618272" y="1960864"/>
                    </a:cubicBezTo>
                    <a:cubicBezTo>
                      <a:pt x="427704" y="1946584"/>
                      <a:pt x="-41932" y="1701952"/>
                      <a:pt x="3014" y="972431"/>
                    </a:cubicBezTo>
                    <a:close/>
                  </a:path>
                </a:pathLst>
              </a:cu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33" name="Ellipse 32"/>
              <p:cNvSpPr/>
              <p:nvPr/>
            </p:nvSpPr>
            <p:spPr>
              <a:xfrm rot="17212093">
                <a:off x="4770703" y="3436237"/>
                <a:ext cx="1207579" cy="2208520"/>
              </a:xfrm>
              <a:custGeom>
                <a:avLst/>
                <a:gdLst>
                  <a:gd name="connsiteX0" fmla="*/ 0 w 1215212"/>
                  <a:gd name="connsiteY0" fmla="*/ 1068455 h 2136910"/>
                  <a:gd name="connsiteX1" fmla="*/ 607606 w 1215212"/>
                  <a:gd name="connsiteY1" fmla="*/ 0 h 2136910"/>
                  <a:gd name="connsiteX2" fmla="*/ 1215212 w 1215212"/>
                  <a:gd name="connsiteY2" fmla="*/ 1068455 h 2136910"/>
                  <a:gd name="connsiteX3" fmla="*/ 607606 w 1215212"/>
                  <a:gd name="connsiteY3" fmla="*/ 2136910 h 2136910"/>
                  <a:gd name="connsiteX4" fmla="*/ 0 w 1215212"/>
                  <a:gd name="connsiteY4" fmla="*/ 1068455 h 2136910"/>
                  <a:gd name="connsiteX0" fmla="*/ 16201 w 1231413"/>
                  <a:gd name="connsiteY0" fmla="*/ 1068455 h 2189770"/>
                  <a:gd name="connsiteX1" fmla="*/ 623807 w 1231413"/>
                  <a:gd name="connsiteY1" fmla="*/ 0 h 2189770"/>
                  <a:gd name="connsiteX2" fmla="*/ 1231413 w 1231413"/>
                  <a:gd name="connsiteY2" fmla="*/ 1068455 h 2189770"/>
                  <a:gd name="connsiteX3" fmla="*/ 623807 w 1231413"/>
                  <a:gd name="connsiteY3" fmla="*/ 2136910 h 2189770"/>
                  <a:gd name="connsiteX4" fmla="*/ 213230 w 1231413"/>
                  <a:gd name="connsiteY4" fmla="*/ 1927869 h 2189770"/>
                  <a:gd name="connsiteX5" fmla="*/ 16201 w 1231413"/>
                  <a:gd name="connsiteY5" fmla="*/ 1068455 h 2189770"/>
                  <a:gd name="connsiteX0" fmla="*/ 14073 w 1229285"/>
                  <a:gd name="connsiteY0" fmla="*/ 1068455 h 2189770"/>
                  <a:gd name="connsiteX1" fmla="*/ 621679 w 1229285"/>
                  <a:gd name="connsiteY1" fmla="*/ 0 h 2189770"/>
                  <a:gd name="connsiteX2" fmla="*/ 1229285 w 1229285"/>
                  <a:gd name="connsiteY2" fmla="*/ 1068455 h 2189770"/>
                  <a:gd name="connsiteX3" fmla="*/ 621679 w 1229285"/>
                  <a:gd name="connsiteY3" fmla="*/ 2136910 h 2189770"/>
                  <a:gd name="connsiteX4" fmla="*/ 211102 w 1229285"/>
                  <a:gd name="connsiteY4" fmla="*/ 1927869 h 2189770"/>
                  <a:gd name="connsiteX5" fmla="*/ 14073 w 1229285"/>
                  <a:gd name="connsiteY5" fmla="*/ 1068455 h 2189770"/>
                  <a:gd name="connsiteX0" fmla="*/ 14073 w 1229285"/>
                  <a:gd name="connsiteY0" fmla="*/ 1068455 h 2193703"/>
                  <a:gd name="connsiteX1" fmla="*/ 621679 w 1229285"/>
                  <a:gd name="connsiteY1" fmla="*/ 0 h 2193703"/>
                  <a:gd name="connsiteX2" fmla="*/ 1229285 w 1229285"/>
                  <a:gd name="connsiteY2" fmla="*/ 1068455 h 2193703"/>
                  <a:gd name="connsiteX3" fmla="*/ 621679 w 1229285"/>
                  <a:gd name="connsiteY3" fmla="*/ 2136910 h 2193703"/>
                  <a:gd name="connsiteX4" fmla="*/ 211102 w 1229285"/>
                  <a:gd name="connsiteY4" fmla="*/ 1927869 h 2193703"/>
                  <a:gd name="connsiteX5" fmla="*/ 14073 w 1229285"/>
                  <a:gd name="connsiteY5" fmla="*/ 1068455 h 2193703"/>
                  <a:gd name="connsiteX0" fmla="*/ 3437 w 1218649"/>
                  <a:gd name="connsiteY0" fmla="*/ 1068455 h 2193703"/>
                  <a:gd name="connsiteX1" fmla="*/ 611043 w 1218649"/>
                  <a:gd name="connsiteY1" fmla="*/ 0 h 2193703"/>
                  <a:gd name="connsiteX2" fmla="*/ 1218649 w 1218649"/>
                  <a:gd name="connsiteY2" fmla="*/ 1068455 h 2193703"/>
                  <a:gd name="connsiteX3" fmla="*/ 611043 w 1218649"/>
                  <a:gd name="connsiteY3" fmla="*/ 2136910 h 2193703"/>
                  <a:gd name="connsiteX4" fmla="*/ 200466 w 1218649"/>
                  <a:gd name="connsiteY4" fmla="*/ 1927869 h 2193703"/>
                  <a:gd name="connsiteX5" fmla="*/ 3437 w 1218649"/>
                  <a:gd name="connsiteY5" fmla="*/ 1068455 h 2193703"/>
                  <a:gd name="connsiteX0" fmla="*/ 2679 w 1180038"/>
                  <a:gd name="connsiteY0" fmla="*/ 1116795 h 2193801"/>
                  <a:gd name="connsiteX1" fmla="*/ 572432 w 1180038"/>
                  <a:gd name="connsiteY1" fmla="*/ 98 h 2193801"/>
                  <a:gd name="connsiteX2" fmla="*/ 1180038 w 1180038"/>
                  <a:gd name="connsiteY2" fmla="*/ 1068553 h 2193801"/>
                  <a:gd name="connsiteX3" fmla="*/ 572432 w 1180038"/>
                  <a:gd name="connsiteY3" fmla="*/ 2137008 h 2193801"/>
                  <a:gd name="connsiteX4" fmla="*/ 161855 w 1180038"/>
                  <a:gd name="connsiteY4" fmla="*/ 1927967 h 2193801"/>
                  <a:gd name="connsiteX5" fmla="*/ 2679 w 1180038"/>
                  <a:gd name="connsiteY5" fmla="*/ 1116795 h 2193801"/>
                  <a:gd name="connsiteX0" fmla="*/ 4356 w 1181715"/>
                  <a:gd name="connsiteY0" fmla="*/ 1116761 h 2193767"/>
                  <a:gd name="connsiteX1" fmla="*/ 574109 w 1181715"/>
                  <a:gd name="connsiteY1" fmla="*/ 64 h 2193767"/>
                  <a:gd name="connsiteX2" fmla="*/ 1181715 w 1181715"/>
                  <a:gd name="connsiteY2" fmla="*/ 1068519 h 2193767"/>
                  <a:gd name="connsiteX3" fmla="*/ 574109 w 1181715"/>
                  <a:gd name="connsiteY3" fmla="*/ 2136974 h 2193767"/>
                  <a:gd name="connsiteX4" fmla="*/ 163532 w 1181715"/>
                  <a:gd name="connsiteY4" fmla="*/ 1927933 h 2193767"/>
                  <a:gd name="connsiteX5" fmla="*/ 4356 w 1181715"/>
                  <a:gd name="connsiteY5" fmla="*/ 1116761 h 2193767"/>
                  <a:gd name="connsiteX0" fmla="*/ 4356 w 1181715"/>
                  <a:gd name="connsiteY0" fmla="*/ 1116761 h 2249877"/>
                  <a:gd name="connsiteX1" fmla="*/ 574109 w 1181715"/>
                  <a:gd name="connsiteY1" fmla="*/ 64 h 2249877"/>
                  <a:gd name="connsiteX2" fmla="*/ 1181715 w 1181715"/>
                  <a:gd name="connsiteY2" fmla="*/ 1068519 h 2249877"/>
                  <a:gd name="connsiteX3" fmla="*/ 574109 w 1181715"/>
                  <a:gd name="connsiteY3" fmla="*/ 2136974 h 2249877"/>
                  <a:gd name="connsiteX4" fmla="*/ 334013 w 1181715"/>
                  <a:gd name="connsiteY4" fmla="*/ 2194745 h 2249877"/>
                  <a:gd name="connsiteX5" fmla="*/ 163532 w 1181715"/>
                  <a:gd name="connsiteY5" fmla="*/ 1927933 h 2249877"/>
                  <a:gd name="connsiteX6" fmla="*/ 4356 w 1181715"/>
                  <a:gd name="connsiteY6" fmla="*/ 1116761 h 2249877"/>
                  <a:gd name="connsiteX0" fmla="*/ 4356 w 1181715"/>
                  <a:gd name="connsiteY0" fmla="*/ 1116761 h 2251141"/>
                  <a:gd name="connsiteX1" fmla="*/ 574109 w 1181715"/>
                  <a:gd name="connsiteY1" fmla="*/ 64 h 2251141"/>
                  <a:gd name="connsiteX2" fmla="*/ 1181715 w 1181715"/>
                  <a:gd name="connsiteY2" fmla="*/ 1068519 h 2251141"/>
                  <a:gd name="connsiteX3" fmla="*/ 574109 w 1181715"/>
                  <a:gd name="connsiteY3" fmla="*/ 2136974 h 2251141"/>
                  <a:gd name="connsiteX4" fmla="*/ 334013 w 1181715"/>
                  <a:gd name="connsiteY4" fmla="*/ 2194745 h 2251141"/>
                  <a:gd name="connsiteX5" fmla="*/ 163532 w 1181715"/>
                  <a:gd name="connsiteY5" fmla="*/ 1927933 h 2251141"/>
                  <a:gd name="connsiteX6" fmla="*/ 4356 w 1181715"/>
                  <a:gd name="connsiteY6" fmla="*/ 1116761 h 2251141"/>
                  <a:gd name="connsiteX0" fmla="*/ 4356 w 1181715"/>
                  <a:gd name="connsiteY0" fmla="*/ 1116761 h 2231955"/>
                  <a:gd name="connsiteX1" fmla="*/ 574109 w 1181715"/>
                  <a:gd name="connsiteY1" fmla="*/ 64 h 2231955"/>
                  <a:gd name="connsiteX2" fmla="*/ 1181715 w 1181715"/>
                  <a:gd name="connsiteY2" fmla="*/ 1068519 h 2231955"/>
                  <a:gd name="connsiteX3" fmla="*/ 574109 w 1181715"/>
                  <a:gd name="connsiteY3" fmla="*/ 2136974 h 2231955"/>
                  <a:gd name="connsiteX4" fmla="*/ 334013 w 1181715"/>
                  <a:gd name="connsiteY4" fmla="*/ 2194745 h 2231955"/>
                  <a:gd name="connsiteX5" fmla="*/ 163532 w 1181715"/>
                  <a:gd name="connsiteY5" fmla="*/ 1927933 h 2231955"/>
                  <a:gd name="connsiteX6" fmla="*/ 4356 w 1181715"/>
                  <a:gd name="connsiteY6" fmla="*/ 1116761 h 2231955"/>
                  <a:gd name="connsiteX0" fmla="*/ 4356 w 1181715"/>
                  <a:gd name="connsiteY0" fmla="*/ 1116761 h 2261827"/>
                  <a:gd name="connsiteX1" fmla="*/ 574109 w 1181715"/>
                  <a:gd name="connsiteY1" fmla="*/ 64 h 2261827"/>
                  <a:gd name="connsiteX2" fmla="*/ 1181715 w 1181715"/>
                  <a:gd name="connsiteY2" fmla="*/ 1068519 h 2261827"/>
                  <a:gd name="connsiteX3" fmla="*/ 574109 w 1181715"/>
                  <a:gd name="connsiteY3" fmla="*/ 2136974 h 2261827"/>
                  <a:gd name="connsiteX4" fmla="*/ 323427 w 1181715"/>
                  <a:gd name="connsiteY4" fmla="*/ 2214543 h 2261827"/>
                  <a:gd name="connsiteX5" fmla="*/ 163532 w 1181715"/>
                  <a:gd name="connsiteY5" fmla="*/ 1927933 h 2261827"/>
                  <a:gd name="connsiteX6" fmla="*/ 4356 w 1181715"/>
                  <a:gd name="connsiteY6" fmla="*/ 1116761 h 2261827"/>
                  <a:gd name="connsiteX0" fmla="*/ 4356 w 1181715"/>
                  <a:gd name="connsiteY0" fmla="*/ 1116761 h 2254366"/>
                  <a:gd name="connsiteX1" fmla="*/ 574109 w 1181715"/>
                  <a:gd name="connsiteY1" fmla="*/ 64 h 2254366"/>
                  <a:gd name="connsiteX2" fmla="*/ 1181715 w 1181715"/>
                  <a:gd name="connsiteY2" fmla="*/ 1068519 h 2254366"/>
                  <a:gd name="connsiteX3" fmla="*/ 574109 w 1181715"/>
                  <a:gd name="connsiteY3" fmla="*/ 2136974 h 2254366"/>
                  <a:gd name="connsiteX4" fmla="*/ 323427 w 1181715"/>
                  <a:gd name="connsiteY4" fmla="*/ 2214543 h 2254366"/>
                  <a:gd name="connsiteX5" fmla="*/ 163532 w 1181715"/>
                  <a:gd name="connsiteY5" fmla="*/ 1927933 h 2254366"/>
                  <a:gd name="connsiteX6" fmla="*/ 4356 w 1181715"/>
                  <a:gd name="connsiteY6" fmla="*/ 1116761 h 2254366"/>
                  <a:gd name="connsiteX0" fmla="*/ 4356 w 1181715"/>
                  <a:gd name="connsiteY0" fmla="*/ 1116761 h 2216918"/>
                  <a:gd name="connsiteX1" fmla="*/ 574109 w 1181715"/>
                  <a:gd name="connsiteY1" fmla="*/ 64 h 2216918"/>
                  <a:gd name="connsiteX2" fmla="*/ 1181715 w 1181715"/>
                  <a:gd name="connsiteY2" fmla="*/ 1068519 h 2216918"/>
                  <a:gd name="connsiteX3" fmla="*/ 780976 w 1181715"/>
                  <a:gd name="connsiteY3" fmla="*/ 1954810 h 2216918"/>
                  <a:gd name="connsiteX4" fmla="*/ 323427 w 1181715"/>
                  <a:gd name="connsiteY4" fmla="*/ 2214543 h 2216918"/>
                  <a:gd name="connsiteX5" fmla="*/ 163532 w 1181715"/>
                  <a:gd name="connsiteY5" fmla="*/ 1927933 h 2216918"/>
                  <a:gd name="connsiteX6" fmla="*/ 4356 w 1181715"/>
                  <a:gd name="connsiteY6" fmla="*/ 1116761 h 2216918"/>
                  <a:gd name="connsiteX0" fmla="*/ 4356 w 1181715"/>
                  <a:gd name="connsiteY0" fmla="*/ 1116761 h 2215601"/>
                  <a:gd name="connsiteX1" fmla="*/ 574109 w 1181715"/>
                  <a:gd name="connsiteY1" fmla="*/ 64 h 2215601"/>
                  <a:gd name="connsiteX2" fmla="*/ 1181715 w 1181715"/>
                  <a:gd name="connsiteY2" fmla="*/ 1068519 h 2215601"/>
                  <a:gd name="connsiteX3" fmla="*/ 780976 w 1181715"/>
                  <a:gd name="connsiteY3" fmla="*/ 1954810 h 2215601"/>
                  <a:gd name="connsiteX4" fmla="*/ 323427 w 1181715"/>
                  <a:gd name="connsiteY4" fmla="*/ 2214543 h 2215601"/>
                  <a:gd name="connsiteX5" fmla="*/ 163532 w 1181715"/>
                  <a:gd name="connsiteY5" fmla="*/ 1927933 h 2215601"/>
                  <a:gd name="connsiteX6" fmla="*/ 4356 w 1181715"/>
                  <a:gd name="connsiteY6" fmla="*/ 1116761 h 2215601"/>
                  <a:gd name="connsiteX0" fmla="*/ 4356 w 1181715"/>
                  <a:gd name="connsiteY0" fmla="*/ 1116761 h 2215834"/>
                  <a:gd name="connsiteX1" fmla="*/ 574109 w 1181715"/>
                  <a:gd name="connsiteY1" fmla="*/ 64 h 2215834"/>
                  <a:gd name="connsiteX2" fmla="*/ 1181715 w 1181715"/>
                  <a:gd name="connsiteY2" fmla="*/ 1068519 h 2215834"/>
                  <a:gd name="connsiteX3" fmla="*/ 803910 w 1181715"/>
                  <a:gd name="connsiteY3" fmla="*/ 1997622 h 2215834"/>
                  <a:gd name="connsiteX4" fmla="*/ 323427 w 1181715"/>
                  <a:gd name="connsiteY4" fmla="*/ 2214543 h 2215834"/>
                  <a:gd name="connsiteX5" fmla="*/ 163532 w 1181715"/>
                  <a:gd name="connsiteY5" fmla="*/ 1927933 h 2215834"/>
                  <a:gd name="connsiteX6" fmla="*/ 4356 w 1181715"/>
                  <a:gd name="connsiteY6" fmla="*/ 1116761 h 2215834"/>
                  <a:gd name="connsiteX0" fmla="*/ 4356 w 1181715"/>
                  <a:gd name="connsiteY0" fmla="*/ 1116761 h 2225213"/>
                  <a:gd name="connsiteX1" fmla="*/ 574109 w 1181715"/>
                  <a:gd name="connsiteY1" fmla="*/ 64 h 2225213"/>
                  <a:gd name="connsiteX2" fmla="*/ 1181715 w 1181715"/>
                  <a:gd name="connsiteY2" fmla="*/ 1068519 h 2225213"/>
                  <a:gd name="connsiteX3" fmla="*/ 803910 w 1181715"/>
                  <a:gd name="connsiteY3" fmla="*/ 1997622 h 2225213"/>
                  <a:gd name="connsiteX4" fmla="*/ 365416 w 1181715"/>
                  <a:gd name="connsiteY4" fmla="*/ 2221718 h 2225213"/>
                  <a:gd name="connsiteX5" fmla="*/ 163532 w 1181715"/>
                  <a:gd name="connsiteY5" fmla="*/ 1927933 h 2225213"/>
                  <a:gd name="connsiteX6" fmla="*/ 4356 w 1181715"/>
                  <a:gd name="connsiteY6" fmla="*/ 1116761 h 2225213"/>
                  <a:gd name="connsiteX0" fmla="*/ 4356 w 1181715"/>
                  <a:gd name="connsiteY0" fmla="*/ 1116761 h 2223259"/>
                  <a:gd name="connsiteX1" fmla="*/ 574109 w 1181715"/>
                  <a:gd name="connsiteY1" fmla="*/ 64 h 2223259"/>
                  <a:gd name="connsiteX2" fmla="*/ 1181715 w 1181715"/>
                  <a:gd name="connsiteY2" fmla="*/ 1068519 h 2223259"/>
                  <a:gd name="connsiteX3" fmla="*/ 967238 w 1181715"/>
                  <a:gd name="connsiteY3" fmla="*/ 1901650 h 2223259"/>
                  <a:gd name="connsiteX4" fmla="*/ 365416 w 1181715"/>
                  <a:gd name="connsiteY4" fmla="*/ 2221718 h 2223259"/>
                  <a:gd name="connsiteX5" fmla="*/ 163532 w 1181715"/>
                  <a:gd name="connsiteY5" fmla="*/ 1927933 h 2223259"/>
                  <a:gd name="connsiteX6" fmla="*/ 4356 w 1181715"/>
                  <a:gd name="connsiteY6" fmla="*/ 1116761 h 2223259"/>
                  <a:gd name="connsiteX0" fmla="*/ 4356 w 1181715"/>
                  <a:gd name="connsiteY0" fmla="*/ 1116761 h 2222945"/>
                  <a:gd name="connsiteX1" fmla="*/ 574109 w 1181715"/>
                  <a:gd name="connsiteY1" fmla="*/ 64 h 2222945"/>
                  <a:gd name="connsiteX2" fmla="*/ 1181715 w 1181715"/>
                  <a:gd name="connsiteY2" fmla="*/ 1068519 h 2222945"/>
                  <a:gd name="connsiteX3" fmla="*/ 967238 w 1181715"/>
                  <a:gd name="connsiteY3" fmla="*/ 1901650 h 2222945"/>
                  <a:gd name="connsiteX4" fmla="*/ 365416 w 1181715"/>
                  <a:gd name="connsiteY4" fmla="*/ 2221718 h 2222945"/>
                  <a:gd name="connsiteX5" fmla="*/ 163532 w 1181715"/>
                  <a:gd name="connsiteY5" fmla="*/ 1927933 h 2222945"/>
                  <a:gd name="connsiteX6" fmla="*/ 4356 w 1181715"/>
                  <a:gd name="connsiteY6" fmla="*/ 1116761 h 2222945"/>
                  <a:gd name="connsiteX0" fmla="*/ 4356 w 1181715"/>
                  <a:gd name="connsiteY0" fmla="*/ 1116761 h 2223040"/>
                  <a:gd name="connsiteX1" fmla="*/ 574109 w 1181715"/>
                  <a:gd name="connsiteY1" fmla="*/ 64 h 2223040"/>
                  <a:gd name="connsiteX2" fmla="*/ 1181715 w 1181715"/>
                  <a:gd name="connsiteY2" fmla="*/ 1068519 h 2223040"/>
                  <a:gd name="connsiteX3" fmla="*/ 994956 w 1181715"/>
                  <a:gd name="connsiteY3" fmla="*/ 1916471 h 2223040"/>
                  <a:gd name="connsiteX4" fmla="*/ 365416 w 1181715"/>
                  <a:gd name="connsiteY4" fmla="*/ 2221718 h 2223040"/>
                  <a:gd name="connsiteX5" fmla="*/ 163532 w 1181715"/>
                  <a:gd name="connsiteY5" fmla="*/ 1927933 h 2223040"/>
                  <a:gd name="connsiteX6" fmla="*/ 4356 w 1181715"/>
                  <a:gd name="connsiteY6" fmla="*/ 1116761 h 2223040"/>
                  <a:gd name="connsiteX0" fmla="*/ 4356 w 1181715"/>
                  <a:gd name="connsiteY0" fmla="*/ 1116761 h 2222920"/>
                  <a:gd name="connsiteX1" fmla="*/ 574109 w 1181715"/>
                  <a:gd name="connsiteY1" fmla="*/ 64 h 2222920"/>
                  <a:gd name="connsiteX2" fmla="*/ 1181715 w 1181715"/>
                  <a:gd name="connsiteY2" fmla="*/ 1068519 h 2222920"/>
                  <a:gd name="connsiteX3" fmla="*/ 994956 w 1181715"/>
                  <a:gd name="connsiteY3" fmla="*/ 1916471 h 2222920"/>
                  <a:gd name="connsiteX4" fmla="*/ 365416 w 1181715"/>
                  <a:gd name="connsiteY4" fmla="*/ 2221718 h 2222920"/>
                  <a:gd name="connsiteX5" fmla="*/ 163532 w 1181715"/>
                  <a:gd name="connsiteY5" fmla="*/ 1927933 h 2222920"/>
                  <a:gd name="connsiteX6" fmla="*/ 4356 w 1181715"/>
                  <a:gd name="connsiteY6" fmla="*/ 1116761 h 2222920"/>
                  <a:gd name="connsiteX0" fmla="*/ 4356 w 1181715"/>
                  <a:gd name="connsiteY0" fmla="*/ 1116761 h 2225564"/>
                  <a:gd name="connsiteX1" fmla="*/ 574109 w 1181715"/>
                  <a:gd name="connsiteY1" fmla="*/ 64 h 2225564"/>
                  <a:gd name="connsiteX2" fmla="*/ 1181715 w 1181715"/>
                  <a:gd name="connsiteY2" fmla="*/ 1068519 h 2225564"/>
                  <a:gd name="connsiteX3" fmla="*/ 994956 w 1181715"/>
                  <a:gd name="connsiteY3" fmla="*/ 1916471 h 2225564"/>
                  <a:gd name="connsiteX4" fmla="*/ 775601 w 1181715"/>
                  <a:gd name="connsiteY4" fmla="*/ 2097342 h 2225564"/>
                  <a:gd name="connsiteX5" fmla="*/ 365416 w 1181715"/>
                  <a:gd name="connsiteY5" fmla="*/ 2221718 h 2225564"/>
                  <a:gd name="connsiteX6" fmla="*/ 163532 w 1181715"/>
                  <a:gd name="connsiteY6" fmla="*/ 1927933 h 2225564"/>
                  <a:gd name="connsiteX7" fmla="*/ 4356 w 1181715"/>
                  <a:gd name="connsiteY7" fmla="*/ 1116761 h 2225564"/>
                  <a:gd name="connsiteX0" fmla="*/ 4356 w 1181715"/>
                  <a:gd name="connsiteY0" fmla="*/ 1116761 h 2221718"/>
                  <a:gd name="connsiteX1" fmla="*/ 574109 w 1181715"/>
                  <a:gd name="connsiteY1" fmla="*/ 64 h 2221718"/>
                  <a:gd name="connsiteX2" fmla="*/ 1181715 w 1181715"/>
                  <a:gd name="connsiteY2" fmla="*/ 1068519 h 2221718"/>
                  <a:gd name="connsiteX3" fmla="*/ 994956 w 1181715"/>
                  <a:gd name="connsiteY3" fmla="*/ 1916471 h 2221718"/>
                  <a:gd name="connsiteX4" fmla="*/ 365416 w 1181715"/>
                  <a:gd name="connsiteY4" fmla="*/ 2221718 h 2221718"/>
                  <a:gd name="connsiteX5" fmla="*/ 163532 w 1181715"/>
                  <a:gd name="connsiteY5" fmla="*/ 1927933 h 2221718"/>
                  <a:gd name="connsiteX6" fmla="*/ 4356 w 1181715"/>
                  <a:gd name="connsiteY6" fmla="*/ 1116761 h 2221718"/>
                  <a:gd name="connsiteX0" fmla="*/ 4356 w 1181715"/>
                  <a:gd name="connsiteY0" fmla="*/ 1116761 h 2221718"/>
                  <a:gd name="connsiteX1" fmla="*/ 574109 w 1181715"/>
                  <a:gd name="connsiteY1" fmla="*/ 64 h 2221718"/>
                  <a:gd name="connsiteX2" fmla="*/ 1181715 w 1181715"/>
                  <a:gd name="connsiteY2" fmla="*/ 1068519 h 2221718"/>
                  <a:gd name="connsiteX3" fmla="*/ 994956 w 1181715"/>
                  <a:gd name="connsiteY3" fmla="*/ 1916471 h 2221718"/>
                  <a:gd name="connsiteX4" fmla="*/ 365416 w 1181715"/>
                  <a:gd name="connsiteY4" fmla="*/ 2221718 h 2221718"/>
                  <a:gd name="connsiteX5" fmla="*/ 163532 w 1181715"/>
                  <a:gd name="connsiteY5" fmla="*/ 1927933 h 2221718"/>
                  <a:gd name="connsiteX6" fmla="*/ 4356 w 1181715"/>
                  <a:gd name="connsiteY6" fmla="*/ 1116761 h 222171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4388"/>
                  <a:gd name="connsiteY0" fmla="*/ 1116761 h 2222268"/>
                  <a:gd name="connsiteX1" fmla="*/ 574109 w 1184388"/>
                  <a:gd name="connsiteY1" fmla="*/ 64 h 2222268"/>
                  <a:gd name="connsiteX2" fmla="*/ 1181715 w 1184388"/>
                  <a:gd name="connsiteY2" fmla="*/ 1068519 h 2222268"/>
                  <a:gd name="connsiteX3" fmla="*/ 994956 w 1184388"/>
                  <a:gd name="connsiteY3" fmla="*/ 1916471 h 2222268"/>
                  <a:gd name="connsiteX4" fmla="*/ 385489 w 1184388"/>
                  <a:gd name="connsiteY4" fmla="*/ 2222268 h 2222268"/>
                  <a:gd name="connsiteX5" fmla="*/ 163532 w 1184388"/>
                  <a:gd name="connsiteY5" fmla="*/ 1927933 h 2222268"/>
                  <a:gd name="connsiteX6" fmla="*/ 4356 w 1184388"/>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94956 w 1181715"/>
                  <a:gd name="connsiteY3" fmla="*/ 19164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22268"/>
                  <a:gd name="connsiteX1" fmla="*/ 574109 w 1181715"/>
                  <a:gd name="connsiteY1" fmla="*/ 64 h 2222268"/>
                  <a:gd name="connsiteX2" fmla="*/ 1181715 w 1181715"/>
                  <a:gd name="connsiteY2" fmla="*/ 1068519 h 2222268"/>
                  <a:gd name="connsiteX3" fmla="*/ 937422 w 1181715"/>
                  <a:gd name="connsiteY3" fmla="*/ 20002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4356 w 1181715"/>
                  <a:gd name="connsiteY0" fmla="*/ 1116761 h 2231492"/>
                  <a:gd name="connsiteX1" fmla="*/ 574109 w 1181715"/>
                  <a:gd name="connsiteY1" fmla="*/ 64 h 2231492"/>
                  <a:gd name="connsiteX2" fmla="*/ 1181715 w 1181715"/>
                  <a:gd name="connsiteY2" fmla="*/ 1068519 h 2231492"/>
                  <a:gd name="connsiteX3" fmla="*/ 937422 w 1181715"/>
                  <a:gd name="connsiteY3" fmla="*/ 2000271 h 2231492"/>
                  <a:gd name="connsiteX4" fmla="*/ 385489 w 1181715"/>
                  <a:gd name="connsiteY4" fmla="*/ 2222268 h 2231492"/>
                  <a:gd name="connsiteX5" fmla="*/ 163532 w 1181715"/>
                  <a:gd name="connsiteY5" fmla="*/ 1927933 h 2231492"/>
                  <a:gd name="connsiteX6" fmla="*/ 4356 w 1181715"/>
                  <a:gd name="connsiteY6" fmla="*/ 1116761 h 2231492"/>
                  <a:gd name="connsiteX0" fmla="*/ 4356 w 1181715"/>
                  <a:gd name="connsiteY0" fmla="*/ 1116761 h 2222268"/>
                  <a:gd name="connsiteX1" fmla="*/ 574109 w 1181715"/>
                  <a:gd name="connsiteY1" fmla="*/ 64 h 2222268"/>
                  <a:gd name="connsiteX2" fmla="*/ 1181715 w 1181715"/>
                  <a:gd name="connsiteY2" fmla="*/ 1068519 h 2222268"/>
                  <a:gd name="connsiteX3" fmla="*/ 937422 w 1181715"/>
                  <a:gd name="connsiteY3" fmla="*/ 2000271 h 2222268"/>
                  <a:gd name="connsiteX4" fmla="*/ 385489 w 1181715"/>
                  <a:gd name="connsiteY4" fmla="*/ 2222268 h 2222268"/>
                  <a:gd name="connsiteX5" fmla="*/ 163532 w 1181715"/>
                  <a:gd name="connsiteY5" fmla="*/ 1927933 h 2222268"/>
                  <a:gd name="connsiteX6" fmla="*/ 4356 w 1181715"/>
                  <a:gd name="connsiteY6" fmla="*/ 1116761 h 2222268"/>
                  <a:gd name="connsiteX0" fmla="*/ 30220 w 1207579"/>
                  <a:gd name="connsiteY0" fmla="*/ 1145887 h 2251394"/>
                  <a:gd name="connsiteX1" fmla="*/ 57917 w 1207579"/>
                  <a:gd name="connsiteY1" fmla="*/ 374548 h 2251394"/>
                  <a:gd name="connsiteX2" fmla="*/ 599973 w 1207579"/>
                  <a:gd name="connsiteY2" fmla="*/ 29190 h 2251394"/>
                  <a:gd name="connsiteX3" fmla="*/ 1207579 w 1207579"/>
                  <a:gd name="connsiteY3" fmla="*/ 1097645 h 2251394"/>
                  <a:gd name="connsiteX4" fmla="*/ 963286 w 1207579"/>
                  <a:gd name="connsiteY4" fmla="*/ 2029397 h 2251394"/>
                  <a:gd name="connsiteX5" fmla="*/ 411353 w 1207579"/>
                  <a:gd name="connsiteY5" fmla="*/ 2251394 h 2251394"/>
                  <a:gd name="connsiteX6" fmla="*/ 189396 w 1207579"/>
                  <a:gd name="connsiteY6" fmla="*/ 1957059 h 2251394"/>
                  <a:gd name="connsiteX7" fmla="*/ 30220 w 1207579"/>
                  <a:gd name="connsiteY7" fmla="*/ 1145887 h 2251394"/>
                  <a:gd name="connsiteX0" fmla="*/ 30220 w 1207579"/>
                  <a:gd name="connsiteY0" fmla="*/ 1152086 h 2257593"/>
                  <a:gd name="connsiteX1" fmla="*/ 57917 w 1207579"/>
                  <a:gd name="connsiteY1" fmla="*/ 380747 h 2257593"/>
                  <a:gd name="connsiteX2" fmla="*/ 599973 w 1207579"/>
                  <a:gd name="connsiteY2" fmla="*/ 35389 h 2257593"/>
                  <a:gd name="connsiteX3" fmla="*/ 1207579 w 1207579"/>
                  <a:gd name="connsiteY3" fmla="*/ 1103844 h 2257593"/>
                  <a:gd name="connsiteX4" fmla="*/ 963286 w 1207579"/>
                  <a:gd name="connsiteY4" fmla="*/ 2035596 h 2257593"/>
                  <a:gd name="connsiteX5" fmla="*/ 411353 w 1207579"/>
                  <a:gd name="connsiteY5" fmla="*/ 2257593 h 2257593"/>
                  <a:gd name="connsiteX6" fmla="*/ 189396 w 1207579"/>
                  <a:gd name="connsiteY6" fmla="*/ 1963258 h 2257593"/>
                  <a:gd name="connsiteX7" fmla="*/ 30220 w 1207579"/>
                  <a:gd name="connsiteY7" fmla="*/ 1152086 h 2257593"/>
                  <a:gd name="connsiteX0" fmla="*/ 30220 w 1207579"/>
                  <a:gd name="connsiteY0" fmla="*/ 1103013 h 2208520"/>
                  <a:gd name="connsiteX1" fmla="*/ 57917 w 1207579"/>
                  <a:gd name="connsiteY1" fmla="*/ 331674 h 2208520"/>
                  <a:gd name="connsiteX2" fmla="*/ 776219 w 1207579"/>
                  <a:gd name="connsiteY2" fmla="*/ 42361 h 2208520"/>
                  <a:gd name="connsiteX3" fmla="*/ 1207579 w 1207579"/>
                  <a:gd name="connsiteY3" fmla="*/ 1054771 h 2208520"/>
                  <a:gd name="connsiteX4" fmla="*/ 963286 w 1207579"/>
                  <a:gd name="connsiteY4" fmla="*/ 1986523 h 2208520"/>
                  <a:gd name="connsiteX5" fmla="*/ 411353 w 1207579"/>
                  <a:gd name="connsiteY5" fmla="*/ 2208520 h 2208520"/>
                  <a:gd name="connsiteX6" fmla="*/ 189396 w 1207579"/>
                  <a:gd name="connsiteY6" fmla="*/ 1914185 h 2208520"/>
                  <a:gd name="connsiteX7" fmla="*/ 30220 w 1207579"/>
                  <a:gd name="connsiteY7" fmla="*/ 1103013 h 220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7579" h="2208520">
                    <a:moveTo>
                      <a:pt x="30220" y="1103013"/>
                    </a:moveTo>
                    <a:cubicBezTo>
                      <a:pt x="8307" y="839261"/>
                      <a:pt x="-37042" y="517790"/>
                      <a:pt x="57917" y="331674"/>
                    </a:cubicBezTo>
                    <a:cubicBezTo>
                      <a:pt x="70546" y="70990"/>
                      <a:pt x="584609" y="-78155"/>
                      <a:pt x="776219" y="42361"/>
                    </a:cubicBezTo>
                    <a:cubicBezTo>
                      <a:pt x="967829" y="162877"/>
                      <a:pt x="1207579" y="464680"/>
                      <a:pt x="1207579" y="1054771"/>
                    </a:cubicBezTo>
                    <a:cubicBezTo>
                      <a:pt x="1198230" y="1362371"/>
                      <a:pt x="1201785" y="1782058"/>
                      <a:pt x="963286" y="1986523"/>
                    </a:cubicBezTo>
                    <a:cubicBezTo>
                      <a:pt x="724787" y="2190988"/>
                      <a:pt x="549924" y="2206610"/>
                      <a:pt x="411353" y="2208520"/>
                    </a:cubicBezTo>
                    <a:cubicBezTo>
                      <a:pt x="324694" y="2179207"/>
                      <a:pt x="244476" y="2088831"/>
                      <a:pt x="189396" y="1914185"/>
                    </a:cubicBezTo>
                    <a:cubicBezTo>
                      <a:pt x="123844" y="1678830"/>
                      <a:pt x="52133" y="1366765"/>
                      <a:pt x="30220" y="1103013"/>
                    </a:cubicBezTo>
                    <a:close/>
                  </a:path>
                </a:pathLst>
              </a:custGeom>
              <a:noFill/>
              <a:ln>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grpSp>
          <p:nvGrpSpPr>
            <p:cNvPr id="5" name="Groupe 4"/>
            <p:cNvGrpSpPr/>
            <p:nvPr/>
          </p:nvGrpSpPr>
          <p:grpSpPr>
            <a:xfrm>
              <a:off x="3749948" y="1962790"/>
              <a:ext cx="2374509" cy="3002894"/>
              <a:chOff x="3749948" y="1962790"/>
              <a:chExt cx="2374509" cy="3002894"/>
            </a:xfrm>
          </p:grpSpPr>
          <p:sp>
            <p:nvSpPr>
              <p:cNvPr id="28" name="TextBox 27"/>
              <p:cNvSpPr txBox="1"/>
              <p:nvPr/>
            </p:nvSpPr>
            <p:spPr>
              <a:xfrm>
                <a:off x="5161938" y="3096295"/>
                <a:ext cx="380194" cy="287825"/>
              </a:xfrm>
              <a:prstGeom prst="rect">
                <a:avLst/>
              </a:prstGeom>
              <a:noFill/>
            </p:spPr>
            <p:txBody>
              <a:bodyPr wrap="none" rtlCol="0">
                <a:spAutoFit/>
              </a:bodyPr>
              <a:lstStyle/>
              <a:p>
                <a:r>
                  <a:rPr lang="en-US" b="1" dirty="0" smtClean="0">
                    <a:solidFill>
                      <a:schemeClr val="bg1"/>
                    </a:solidFill>
                  </a:rPr>
                  <a:t>OG</a:t>
                </a:r>
                <a:endParaRPr lang="en-US" b="1" dirty="0">
                  <a:solidFill>
                    <a:schemeClr val="bg1"/>
                  </a:solidFill>
                </a:endParaRPr>
              </a:p>
            </p:txBody>
          </p:sp>
          <p:sp>
            <p:nvSpPr>
              <p:cNvPr id="29" name="TextBox 28"/>
              <p:cNvSpPr txBox="1"/>
              <p:nvPr/>
            </p:nvSpPr>
            <p:spPr>
              <a:xfrm>
                <a:off x="4088910" y="1962790"/>
                <a:ext cx="430525" cy="287825"/>
              </a:xfrm>
              <a:prstGeom prst="rect">
                <a:avLst/>
              </a:prstGeom>
              <a:noFill/>
            </p:spPr>
            <p:txBody>
              <a:bodyPr wrap="none" rtlCol="0">
                <a:spAutoFit/>
              </a:bodyPr>
              <a:lstStyle/>
              <a:p>
                <a:r>
                  <a:rPr lang="en-US" b="1" dirty="0" smtClean="0">
                    <a:solidFill>
                      <a:schemeClr val="bg1"/>
                    </a:solidFill>
                  </a:rPr>
                  <a:t>VCS</a:t>
                </a:r>
                <a:endParaRPr lang="en-US" b="1" dirty="0">
                  <a:solidFill>
                    <a:schemeClr val="bg1"/>
                  </a:solidFill>
                </a:endParaRPr>
              </a:p>
            </p:txBody>
          </p:sp>
          <p:sp>
            <p:nvSpPr>
              <p:cNvPr id="21" name="Oval 20"/>
              <p:cNvSpPr/>
              <p:nvPr/>
            </p:nvSpPr>
            <p:spPr>
              <a:xfrm rot="3310780">
                <a:off x="4678265" y="3085407"/>
                <a:ext cx="375225" cy="599536"/>
              </a:xfrm>
              <a:prstGeom prst="ellipse">
                <a:avLst/>
              </a:prstGeom>
              <a:noFill/>
              <a:ln w="28575"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rot="2973082">
                <a:off x="5084120" y="3354931"/>
                <a:ext cx="500486" cy="691100"/>
              </a:xfrm>
              <a:custGeom>
                <a:avLst/>
                <a:gdLst>
                  <a:gd name="connsiteX0" fmla="*/ 0 w 464320"/>
                  <a:gd name="connsiteY0" fmla="*/ 352436 h 704872"/>
                  <a:gd name="connsiteX1" fmla="*/ 232160 w 464320"/>
                  <a:gd name="connsiteY1" fmla="*/ 0 h 704872"/>
                  <a:gd name="connsiteX2" fmla="*/ 464320 w 464320"/>
                  <a:gd name="connsiteY2" fmla="*/ 352436 h 704872"/>
                  <a:gd name="connsiteX3" fmla="*/ 232160 w 464320"/>
                  <a:gd name="connsiteY3" fmla="*/ 704872 h 704872"/>
                  <a:gd name="connsiteX4" fmla="*/ 0 w 464320"/>
                  <a:gd name="connsiteY4" fmla="*/ 352436 h 704872"/>
                  <a:gd name="connsiteX0" fmla="*/ 146 w 464466"/>
                  <a:gd name="connsiteY0" fmla="*/ 338460 h 690896"/>
                  <a:gd name="connsiteX1" fmla="*/ 260445 w 464466"/>
                  <a:gd name="connsiteY1" fmla="*/ 0 h 690896"/>
                  <a:gd name="connsiteX2" fmla="*/ 464466 w 464466"/>
                  <a:gd name="connsiteY2" fmla="*/ 338460 h 690896"/>
                  <a:gd name="connsiteX3" fmla="*/ 232306 w 464466"/>
                  <a:gd name="connsiteY3" fmla="*/ 690896 h 690896"/>
                  <a:gd name="connsiteX4" fmla="*/ 146 w 464466"/>
                  <a:gd name="connsiteY4" fmla="*/ 338460 h 690896"/>
                  <a:gd name="connsiteX0" fmla="*/ 96 w 473570"/>
                  <a:gd name="connsiteY0" fmla="*/ 276603 h 691802"/>
                  <a:gd name="connsiteX1" fmla="*/ 269549 w 473570"/>
                  <a:gd name="connsiteY1" fmla="*/ 450 h 691802"/>
                  <a:gd name="connsiteX2" fmla="*/ 473570 w 473570"/>
                  <a:gd name="connsiteY2" fmla="*/ 338910 h 691802"/>
                  <a:gd name="connsiteX3" fmla="*/ 241410 w 473570"/>
                  <a:gd name="connsiteY3" fmla="*/ 691346 h 691802"/>
                  <a:gd name="connsiteX4" fmla="*/ 96 w 473570"/>
                  <a:gd name="connsiteY4" fmla="*/ 276603 h 691802"/>
                  <a:gd name="connsiteX0" fmla="*/ 91 w 484141"/>
                  <a:gd name="connsiteY0" fmla="*/ 308647 h 691100"/>
                  <a:gd name="connsiteX1" fmla="*/ 280120 w 484141"/>
                  <a:gd name="connsiteY1" fmla="*/ 93 h 691100"/>
                  <a:gd name="connsiteX2" fmla="*/ 484141 w 484141"/>
                  <a:gd name="connsiteY2" fmla="*/ 338553 h 691100"/>
                  <a:gd name="connsiteX3" fmla="*/ 251981 w 484141"/>
                  <a:gd name="connsiteY3" fmla="*/ 690989 h 691100"/>
                  <a:gd name="connsiteX4" fmla="*/ 91 w 484141"/>
                  <a:gd name="connsiteY4" fmla="*/ 308647 h 69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41" h="691100">
                    <a:moveTo>
                      <a:pt x="91" y="308647"/>
                    </a:moveTo>
                    <a:cubicBezTo>
                      <a:pt x="4781" y="193498"/>
                      <a:pt x="199445" y="-4891"/>
                      <a:pt x="280120" y="93"/>
                    </a:cubicBezTo>
                    <a:cubicBezTo>
                      <a:pt x="360795" y="5077"/>
                      <a:pt x="484141" y="143908"/>
                      <a:pt x="484141" y="338553"/>
                    </a:cubicBezTo>
                    <a:cubicBezTo>
                      <a:pt x="484141" y="533198"/>
                      <a:pt x="332656" y="695973"/>
                      <a:pt x="251981" y="690989"/>
                    </a:cubicBezTo>
                    <a:cubicBezTo>
                      <a:pt x="171306" y="686005"/>
                      <a:pt x="-4599" y="423796"/>
                      <a:pt x="91" y="308647"/>
                    </a:cubicBezTo>
                    <a:close/>
                  </a:path>
                </a:pathLst>
              </a:custGeom>
              <a:noFill/>
              <a:ln w="28575"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rot="3949068">
                <a:off x="5077175" y="2816280"/>
                <a:ext cx="338582" cy="459233"/>
              </a:xfrm>
              <a:custGeom>
                <a:avLst/>
                <a:gdLst>
                  <a:gd name="connsiteX0" fmla="*/ 0 w 338115"/>
                  <a:gd name="connsiteY0" fmla="*/ 247438 h 494876"/>
                  <a:gd name="connsiteX1" fmla="*/ 169058 w 338115"/>
                  <a:gd name="connsiteY1" fmla="*/ 0 h 494876"/>
                  <a:gd name="connsiteX2" fmla="*/ 338116 w 338115"/>
                  <a:gd name="connsiteY2" fmla="*/ 247438 h 494876"/>
                  <a:gd name="connsiteX3" fmla="*/ 169058 w 338115"/>
                  <a:gd name="connsiteY3" fmla="*/ 494876 h 494876"/>
                  <a:gd name="connsiteX4" fmla="*/ 0 w 338115"/>
                  <a:gd name="connsiteY4" fmla="*/ 247438 h 494876"/>
                  <a:gd name="connsiteX0" fmla="*/ 27 w 338143"/>
                  <a:gd name="connsiteY0" fmla="*/ 247438 h 464611"/>
                  <a:gd name="connsiteX1" fmla="*/ 169085 w 338143"/>
                  <a:gd name="connsiteY1" fmla="*/ 0 h 464611"/>
                  <a:gd name="connsiteX2" fmla="*/ 338143 w 338143"/>
                  <a:gd name="connsiteY2" fmla="*/ 247438 h 464611"/>
                  <a:gd name="connsiteX3" fmla="*/ 179195 w 338143"/>
                  <a:gd name="connsiteY3" fmla="*/ 464611 h 464611"/>
                  <a:gd name="connsiteX4" fmla="*/ 27 w 338143"/>
                  <a:gd name="connsiteY4" fmla="*/ 247438 h 464611"/>
                  <a:gd name="connsiteX0" fmla="*/ 466 w 338582"/>
                  <a:gd name="connsiteY0" fmla="*/ 242060 h 459233"/>
                  <a:gd name="connsiteX1" fmla="*/ 142747 w 338582"/>
                  <a:gd name="connsiteY1" fmla="*/ 0 h 459233"/>
                  <a:gd name="connsiteX2" fmla="*/ 338582 w 338582"/>
                  <a:gd name="connsiteY2" fmla="*/ 242060 h 459233"/>
                  <a:gd name="connsiteX3" fmla="*/ 179634 w 338582"/>
                  <a:gd name="connsiteY3" fmla="*/ 459233 h 459233"/>
                  <a:gd name="connsiteX4" fmla="*/ 466 w 338582"/>
                  <a:gd name="connsiteY4" fmla="*/ 242060 h 45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82" h="459233">
                    <a:moveTo>
                      <a:pt x="466" y="242060"/>
                    </a:moveTo>
                    <a:cubicBezTo>
                      <a:pt x="-5682" y="165521"/>
                      <a:pt x="49379" y="0"/>
                      <a:pt x="142747" y="0"/>
                    </a:cubicBezTo>
                    <a:cubicBezTo>
                      <a:pt x="236115" y="0"/>
                      <a:pt x="338582" y="105404"/>
                      <a:pt x="338582" y="242060"/>
                    </a:cubicBezTo>
                    <a:cubicBezTo>
                      <a:pt x="338582" y="378716"/>
                      <a:pt x="273002" y="459233"/>
                      <a:pt x="179634" y="459233"/>
                    </a:cubicBezTo>
                    <a:cubicBezTo>
                      <a:pt x="86266" y="459233"/>
                      <a:pt x="6614" y="318599"/>
                      <a:pt x="466" y="242060"/>
                    </a:cubicBezTo>
                    <a:close/>
                  </a:path>
                </a:pathLst>
              </a:custGeom>
              <a:noFill/>
              <a:ln w="28575"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rot="2211636">
                <a:off x="4350061" y="3842555"/>
                <a:ext cx="592124" cy="818816"/>
              </a:xfrm>
              <a:custGeom>
                <a:avLst/>
                <a:gdLst>
                  <a:gd name="connsiteX0" fmla="*/ 0 w 570349"/>
                  <a:gd name="connsiteY0" fmla="*/ 424328 h 848655"/>
                  <a:gd name="connsiteX1" fmla="*/ 285175 w 570349"/>
                  <a:gd name="connsiteY1" fmla="*/ 0 h 848655"/>
                  <a:gd name="connsiteX2" fmla="*/ 570350 w 570349"/>
                  <a:gd name="connsiteY2" fmla="*/ 424328 h 848655"/>
                  <a:gd name="connsiteX3" fmla="*/ 285175 w 570349"/>
                  <a:gd name="connsiteY3" fmla="*/ 848656 h 848655"/>
                  <a:gd name="connsiteX4" fmla="*/ 0 w 570349"/>
                  <a:gd name="connsiteY4" fmla="*/ 424328 h 848655"/>
                  <a:gd name="connsiteX0" fmla="*/ 18 w 570368"/>
                  <a:gd name="connsiteY0" fmla="*/ 424328 h 812082"/>
                  <a:gd name="connsiteX1" fmla="*/ 285193 w 570368"/>
                  <a:gd name="connsiteY1" fmla="*/ 0 h 812082"/>
                  <a:gd name="connsiteX2" fmla="*/ 570368 w 570368"/>
                  <a:gd name="connsiteY2" fmla="*/ 424328 h 812082"/>
                  <a:gd name="connsiteX3" fmla="*/ 295867 w 570368"/>
                  <a:gd name="connsiteY3" fmla="*/ 812082 h 812082"/>
                  <a:gd name="connsiteX4" fmla="*/ 18 w 570368"/>
                  <a:gd name="connsiteY4" fmla="*/ 424328 h 812082"/>
                  <a:gd name="connsiteX0" fmla="*/ 415 w 570765"/>
                  <a:gd name="connsiteY0" fmla="*/ 424328 h 815121"/>
                  <a:gd name="connsiteX1" fmla="*/ 285590 w 570765"/>
                  <a:gd name="connsiteY1" fmla="*/ 0 h 815121"/>
                  <a:gd name="connsiteX2" fmla="*/ 570765 w 570765"/>
                  <a:gd name="connsiteY2" fmla="*/ 424328 h 815121"/>
                  <a:gd name="connsiteX3" fmla="*/ 241399 w 570765"/>
                  <a:gd name="connsiteY3" fmla="*/ 815121 h 815121"/>
                  <a:gd name="connsiteX4" fmla="*/ 415 w 570765"/>
                  <a:gd name="connsiteY4" fmla="*/ 424328 h 815121"/>
                  <a:gd name="connsiteX0" fmla="*/ 213 w 608670"/>
                  <a:gd name="connsiteY0" fmla="*/ 468973 h 815506"/>
                  <a:gd name="connsiteX1" fmla="*/ 323495 w 608670"/>
                  <a:gd name="connsiteY1" fmla="*/ 201 h 815506"/>
                  <a:gd name="connsiteX2" fmla="*/ 608670 w 608670"/>
                  <a:gd name="connsiteY2" fmla="*/ 424529 h 815506"/>
                  <a:gd name="connsiteX3" fmla="*/ 279304 w 608670"/>
                  <a:gd name="connsiteY3" fmla="*/ 815322 h 815506"/>
                  <a:gd name="connsiteX4" fmla="*/ 213 w 608670"/>
                  <a:gd name="connsiteY4" fmla="*/ 468973 h 815506"/>
                  <a:gd name="connsiteX0" fmla="*/ 234 w 588994"/>
                  <a:gd name="connsiteY0" fmla="*/ 394551 h 815302"/>
                  <a:gd name="connsiteX1" fmla="*/ 303819 w 588994"/>
                  <a:gd name="connsiteY1" fmla="*/ 70 h 815302"/>
                  <a:gd name="connsiteX2" fmla="*/ 588994 w 588994"/>
                  <a:gd name="connsiteY2" fmla="*/ 424398 h 815302"/>
                  <a:gd name="connsiteX3" fmla="*/ 259628 w 588994"/>
                  <a:gd name="connsiteY3" fmla="*/ 815191 h 815302"/>
                  <a:gd name="connsiteX4" fmla="*/ 234 w 588994"/>
                  <a:gd name="connsiteY4" fmla="*/ 394551 h 815302"/>
                  <a:gd name="connsiteX0" fmla="*/ 23784 w 612544"/>
                  <a:gd name="connsiteY0" fmla="*/ 394543 h 818715"/>
                  <a:gd name="connsiteX1" fmla="*/ 327369 w 612544"/>
                  <a:gd name="connsiteY1" fmla="*/ 62 h 818715"/>
                  <a:gd name="connsiteX2" fmla="*/ 612544 w 612544"/>
                  <a:gd name="connsiteY2" fmla="*/ 424390 h 818715"/>
                  <a:gd name="connsiteX3" fmla="*/ 283178 w 612544"/>
                  <a:gd name="connsiteY3" fmla="*/ 815183 h 818715"/>
                  <a:gd name="connsiteX4" fmla="*/ 49125 w 612544"/>
                  <a:gd name="connsiteY4" fmla="*/ 604992 h 818715"/>
                  <a:gd name="connsiteX5" fmla="*/ 23784 w 612544"/>
                  <a:gd name="connsiteY5" fmla="*/ 394543 h 818715"/>
                  <a:gd name="connsiteX0" fmla="*/ 18603 w 607363"/>
                  <a:gd name="connsiteY0" fmla="*/ 394543 h 818715"/>
                  <a:gd name="connsiteX1" fmla="*/ 322188 w 607363"/>
                  <a:gd name="connsiteY1" fmla="*/ 62 h 818715"/>
                  <a:gd name="connsiteX2" fmla="*/ 607363 w 607363"/>
                  <a:gd name="connsiteY2" fmla="*/ 424390 h 818715"/>
                  <a:gd name="connsiteX3" fmla="*/ 277997 w 607363"/>
                  <a:gd name="connsiteY3" fmla="*/ 815183 h 818715"/>
                  <a:gd name="connsiteX4" fmla="*/ 43944 w 607363"/>
                  <a:gd name="connsiteY4" fmla="*/ 604992 h 818715"/>
                  <a:gd name="connsiteX5" fmla="*/ 18603 w 607363"/>
                  <a:gd name="connsiteY5" fmla="*/ 394543 h 818715"/>
                  <a:gd name="connsiteX0" fmla="*/ 3364 w 592124"/>
                  <a:gd name="connsiteY0" fmla="*/ 400939 h 825111"/>
                  <a:gd name="connsiteX1" fmla="*/ 93543 w 592124"/>
                  <a:gd name="connsiteY1" fmla="*/ 189758 h 825111"/>
                  <a:gd name="connsiteX2" fmla="*/ 306949 w 592124"/>
                  <a:gd name="connsiteY2" fmla="*/ 6458 h 825111"/>
                  <a:gd name="connsiteX3" fmla="*/ 592124 w 592124"/>
                  <a:gd name="connsiteY3" fmla="*/ 430786 h 825111"/>
                  <a:gd name="connsiteX4" fmla="*/ 262758 w 592124"/>
                  <a:gd name="connsiteY4" fmla="*/ 821579 h 825111"/>
                  <a:gd name="connsiteX5" fmla="*/ 28705 w 592124"/>
                  <a:gd name="connsiteY5" fmla="*/ 611388 h 825111"/>
                  <a:gd name="connsiteX6" fmla="*/ 3364 w 592124"/>
                  <a:gd name="connsiteY6" fmla="*/ 400939 h 825111"/>
                  <a:gd name="connsiteX0" fmla="*/ 3364 w 592124"/>
                  <a:gd name="connsiteY0" fmla="*/ 394644 h 818816"/>
                  <a:gd name="connsiteX1" fmla="*/ 93543 w 592124"/>
                  <a:gd name="connsiteY1" fmla="*/ 183463 h 818816"/>
                  <a:gd name="connsiteX2" fmla="*/ 306949 w 592124"/>
                  <a:gd name="connsiteY2" fmla="*/ 163 h 818816"/>
                  <a:gd name="connsiteX3" fmla="*/ 592124 w 592124"/>
                  <a:gd name="connsiteY3" fmla="*/ 424491 h 818816"/>
                  <a:gd name="connsiteX4" fmla="*/ 262758 w 592124"/>
                  <a:gd name="connsiteY4" fmla="*/ 815284 h 818816"/>
                  <a:gd name="connsiteX5" fmla="*/ 28705 w 592124"/>
                  <a:gd name="connsiteY5" fmla="*/ 605093 h 818816"/>
                  <a:gd name="connsiteX6" fmla="*/ 3364 w 592124"/>
                  <a:gd name="connsiteY6" fmla="*/ 394644 h 81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124" h="818816">
                    <a:moveTo>
                      <a:pt x="3364" y="394644"/>
                    </a:moveTo>
                    <a:cubicBezTo>
                      <a:pt x="14170" y="324372"/>
                      <a:pt x="42946" y="249210"/>
                      <a:pt x="93543" y="183463"/>
                    </a:cubicBezTo>
                    <a:cubicBezTo>
                      <a:pt x="144140" y="117716"/>
                      <a:pt x="230197" y="-5082"/>
                      <a:pt x="306949" y="163"/>
                    </a:cubicBezTo>
                    <a:cubicBezTo>
                      <a:pt x="383701" y="5408"/>
                      <a:pt x="592124" y="190141"/>
                      <a:pt x="592124" y="424491"/>
                    </a:cubicBezTo>
                    <a:cubicBezTo>
                      <a:pt x="592124" y="658841"/>
                      <a:pt x="356661" y="785184"/>
                      <a:pt x="262758" y="815284"/>
                    </a:cubicBezTo>
                    <a:cubicBezTo>
                      <a:pt x="168855" y="845384"/>
                      <a:pt x="71937" y="675200"/>
                      <a:pt x="28705" y="605093"/>
                    </a:cubicBezTo>
                    <a:cubicBezTo>
                      <a:pt x="9604" y="524829"/>
                      <a:pt x="-7442" y="464916"/>
                      <a:pt x="3364" y="394644"/>
                    </a:cubicBezTo>
                    <a:close/>
                  </a:path>
                </a:pathLst>
              </a:custGeom>
              <a:noFill/>
              <a:ln w="28575"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122667" y="3566451"/>
                <a:ext cx="378965" cy="287825"/>
              </a:xfrm>
              <a:prstGeom prst="rect">
                <a:avLst/>
              </a:prstGeom>
              <a:noFill/>
            </p:spPr>
            <p:txBody>
              <a:bodyPr wrap="none" rtlCol="0">
                <a:spAutoFit/>
              </a:bodyPr>
              <a:lstStyle/>
              <a:p>
                <a:r>
                  <a:rPr lang="en-US" b="1" dirty="0" smtClean="0">
                    <a:solidFill>
                      <a:schemeClr val="bg1"/>
                    </a:solidFill>
                  </a:rPr>
                  <a:t>OD</a:t>
                </a:r>
                <a:endParaRPr lang="en-US" b="1" dirty="0">
                  <a:solidFill>
                    <a:schemeClr val="bg1"/>
                  </a:solidFill>
                </a:endParaRPr>
              </a:p>
            </p:txBody>
          </p:sp>
          <p:sp>
            <p:nvSpPr>
              <p:cNvPr id="26" name="TextBox 25"/>
              <p:cNvSpPr txBox="1"/>
              <p:nvPr/>
            </p:nvSpPr>
            <p:spPr>
              <a:xfrm>
                <a:off x="5013562" y="4677859"/>
                <a:ext cx="363681" cy="287825"/>
              </a:xfrm>
              <a:prstGeom prst="rect">
                <a:avLst/>
              </a:prstGeom>
              <a:noFill/>
            </p:spPr>
            <p:txBody>
              <a:bodyPr wrap="none" rtlCol="0">
                <a:spAutoFit/>
              </a:bodyPr>
              <a:lstStyle/>
              <a:p>
                <a:r>
                  <a:rPr lang="en-US" b="1" dirty="0">
                    <a:solidFill>
                      <a:schemeClr val="bg1"/>
                    </a:solidFill>
                  </a:rPr>
                  <a:t>V</a:t>
                </a:r>
                <a:r>
                  <a:rPr lang="en-US" b="1" dirty="0" smtClean="0">
                    <a:solidFill>
                      <a:schemeClr val="bg1"/>
                    </a:solidFill>
                  </a:rPr>
                  <a:t>D</a:t>
                </a:r>
                <a:endParaRPr lang="en-US" b="1" dirty="0">
                  <a:solidFill>
                    <a:schemeClr val="bg1"/>
                  </a:solidFill>
                </a:endParaRPr>
              </a:p>
            </p:txBody>
          </p:sp>
          <p:sp>
            <p:nvSpPr>
              <p:cNvPr id="27" name="TextBox 26"/>
              <p:cNvSpPr txBox="1"/>
              <p:nvPr/>
            </p:nvSpPr>
            <p:spPr>
              <a:xfrm>
                <a:off x="5759547" y="4055232"/>
                <a:ext cx="364910" cy="287825"/>
              </a:xfrm>
              <a:prstGeom prst="rect">
                <a:avLst/>
              </a:prstGeom>
              <a:noFill/>
            </p:spPr>
            <p:txBody>
              <a:bodyPr wrap="none" rtlCol="0">
                <a:spAutoFit/>
              </a:bodyPr>
              <a:lstStyle/>
              <a:p>
                <a:r>
                  <a:rPr lang="en-US" b="1" dirty="0" smtClean="0">
                    <a:solidFill>
                      <a:schemeClr val="bg1"/>
                    </a:solidFill>
                  </a:rPr>
                  <a:t>V</a:t>
                </a:r>
                <a:r>
                  <a:rPr lang="en-US" b="1" dirty="0">
                    <a:solidFill>
                      <a:schemeClr val="bg1"/>
                    </a:solidFill>
                  </a:rPr>
                  <a:t>G</a:t>
                </a:r>
              </a:p>
            </p:txBody>
          </p:sp>
          <p:sp>
            <p:nvSpPr>
              <p:cNvPr id="30" name="TextBox 29"/>
              <p:cNvSpPr txBox="1"/>
              <p:nvPr/>
            </p:nvSpPr>
            <p:spPr>
              <a:xfrm>
                <a:off x="4422803" y="2386702"/>
                <a:ext cx="349627" cy="287825"/>
              </a:xfrm>
              <a:prstGeom prst="rect">
                <a:avLst/>
              </a:prstGeom>
              <a:noFill/>
            </p:spPr>
            <p:txBody>
              <a:bodyPr wrap="none" rtlCol="0">
                <a:spAutoFit/>
              </a:bodyPr>
              <a:lstStyle/>
              <a:p>
                <a:r>
                  <a:rPr lang="en-US" b="1" dirty="0" err="1" smtClean="0">
                    <a:solidFill>
                      <a:schemeClr val="bg1"/>
                    </a:solidFill>
                  </a:rPr>
                  <a:t>Ao</a:t>
                </a:r>
                <a:endParaRPr lang="en-US" b="1" dirty="0">
                  <a:solidFill>
                    <a:schemeClr val="bg1"/>
                  </a:solidFill>
                </a:endParaRPr>
              </a:p>
            </p:txBody>
          </p:sp>
          <p:sp>
            <p:nvSpPr>
              <p:cNvPr id="31" name="TextBox 30"/>
              <p:cNvSpPr txBox="1"/>
              <p:nvPr/>
            </p:nvSpPr>
            <p:spPr>
              <a:xfrm>
                <a:off x="4948968" y="2505469"/>
                <a:ext cx="348661" cy="287825"/>
              </a:xfrm>
              <a:prstGeom prst="rect">
                <a:avLst/>
              </a:prstGeom>
              <a:noFill/>
            </p:spPr>
            <p:txBody>
              <a:bodyPr wrap="none" rtlCol="0">
                <a:spAutoFit/>
              </a:bodyPr>
              <a:lstStyle/>
              <a:p>
                <a:r>
                  <a:rPr lang="en-US" b="1" dirty="0" smtClean="0">
                    <a:solidFill>
                      <a:schemeClr val="bg1"/>
                    </a:solidFill>
                  </a:rPr>
                  <a:t>AP</a:t>
                </a:r>
                <a:endParaRPr lang="en-US" b="1" dirty="0">
                  <a:solidFill>
                    <a:schemeClr val="bg1"/>
                  </a:solidFill>
                </a:endParaRPr>
              </a:p>
            </p:txBody>
          </p:sp>
          <p:sp>
            <p:nvSpPr>
              <p:cNvPr id="34" name="ZoneTexte 33"/>
              <p:cNvSpPr txBox="1"/>
              <p:nvPr/>
            </p:nvSpPr>
            <p:spPr>
              <a:xfrm rot="18532157">
                <a:off x="4241785" y="4044558"/>
                <a:ext cx="729687" cy="400110"/>
              </a:xfrm>
              <a:prstGeom prst="rect">
                <a:avLst/>
              </a:prstGeom>
              <a:noFill/>
            </p:spPr>
            <p:txBody>
              <a:bodyPr wrap="none" rtlCol="0">
                <a:spAutoFit/>
              </a:bodyPr>
              <a:lstStyle/>
              <a:p>
                <a:pPr algn="ctr"/>
                <a:r>
                  <a:rPr lang="fr-CH" sz="1000" dirty="0" err="1" smtClean="0">
                    <a:solidFill>
                      <a:schemeClr val="bg1"/>
                    </a:solidFill>
                  </a:rPr>
                  <a:t>vv</a:t>
                </a:r>
                <a:endParaRPr lang="fr-CH" sz="1000" dirty="0" smtClean="0">
                  <a:solidFill>
                    <a:schemeClr val="bg1"/>
                  </a:solidFill>
                </a:endParaRPr>
              </a:p>
              <a:p>
                <a:pPr algn="ctr"/>
                <a:r>
                  <a:rPr lang="fr-CH" sz="1000" dirty="0" smtClean="0">
                    <a:solidFill>
                      <a:schemeClr val="bg1"/>
                    </a:solidFill>
                  </a:rPr>
                  <a:t> tricuspide</a:t>
                </a:r>
                <a:endParaRPr lang="fr-CH" sz="1000" dirty="0">
                  <a:solidFill>
                    <a:schemeClr val="bg1"/>
                  </a:solidFill>
                </a:endParaRPr>
              </a:p>
            </p:txBody>
          </p:sp>
          <p:sp>
            <p:nvSpPr>
              <p:cNvPr id="35" name="ZoneTexte 34"/>
              <p:cNvSpPr txBox="1"/>
              <p:nvPr/>
            </p:nvSpPr>
            <p:spPr>
              <a:xfrm rot="18930641">
                <a:off x="4992244" y="3466718"/>
                <a:ext cx="558166" cy="400110"/>
              </a:xfrm>
              <a:prstGeom prst="rect">
                <a:avLst/>
              </a:prstGeom>
              <a:noFill/>
            </p:spPr>
            <p:txBody>
              <a:bodyPr wrap="none" rtlCol="0">
                <a:spAutoFit/>
              </a:bodyPr>
              <a:lstStyle/>
              <a:p>
                <a:pPr algn="ctr"/>
                <a:r>
                  <a:rPr lang="fr-CH" sz="1000" dirty="0" err="1">
                    <a:solidFill>
                      <a:schemeClr val="bg1"/>
                    </a:solidFill>
                  </a:rPr>
                  <a:t>v</a:t>
                </a:r>
                <a:r>
                  <a:rPr lang="fr-CH" sz="1000" dirty="0" err="1" smtClean="0">
                    <a:solidFill>
                      <a:schemeClr val="bg1"/>
                    </a:solidFill>
                  </a:rPr>
                  <a:t>v</a:t>
                </a:r>
                <a:r>
                  <a:rPr lang="fr-CH" sz="1000" dirty="0" smtClean="0">
                    <a:solidFill>
                      <a:schemeClr val="bg1"/>
                    </a:solidFill>
                  </a:rPr>
                  <a:t> </a:t>
                </a:r>
              </a:p>
              <a:p>
                <a:pPr algn="ctr"/>
                <a:r>
                  <a:rPr lang="fr-CH" sz="1000" dirty="0" smtClean="0">
                    <a:solidFill>
                      <a:schemeClr val="bg1"/>
                    </a:solidFill>
                  </a:rPr>
                  <a:t>mitrale</a:t>
                </a:r>
                <a:endParaRPr lang="fr-CH" sz="1000" dirty="0">
                  <a:solidFill>
                    <a:schemeClr val="bg1"/>
                  </a:solidFill>
                </a:endParaRPr>
              </a:p>
            </p:txBody>
          </p:sp>
          <p:sp>
            <p:nvSpPr>
              <p:cNvPr id="36" name="ZoneTexte 35"/>
              <p:cNvSpPr txBox="1"/>
              <p:nvPr/>
            </p:nvSpPr>
            <p:spPr>
              <a:xfrm rot="19071249">
                <a:off x="4535912" y="3156339"/>
                <a:ext cx="628698" cy="400110"/>
              </a:xfrm>
              <a:prstGeom prst="rect">
                <a:avLst/>
              </a:prstGeom>
              <a:noFill/>
            </p:spPr>
            <p:txBody>
              <a:bodyPr wrap="none" rtlCol="0">
                <a:spAutoFit/>
              </a:bodyPr>
              <a:lstStyle/>
              <a:p>
                <a:pPr algn="ctr"/>
                <a:r>
                  <a:rPr lang="fr-CH" sz="1000" dirty="0" err="1">
                    <a:solidFill>
                      <a:schemeClr val="bg1"/>
                    </a:solidFill>
                  </a:rPr>
                  <a:t>v</a:t>
                </a:r>
                <a:r>
                  <a:rPr lang="fr-CH" sz="1000" dirty="0" err="1" smtClean="0">
                    <a:solidFill>
                      <a:schemeClr val="bg1"/>
                    </a:solidFill>
                  </a:rPr>
                  <a:t>v</a:t>
                </a:r>
                <a:r>
                  <a:rPr lang="fr-CH" sz="1000" dirty="0" smtClean="0">
                    <a:solidFill>
                      <a:schemeClr val="bg1"/>
                    </a:solidFill>
                  </a:rPr>
                  <a:t> </a:t>
                </a:r>
              </a:p>
              <a:p>
                <a:pPr algn="ctr"/>
                <a:r>
                  <a:rPr lang="fr-CH" sz="1000" dirty="0" smtClean="0">
                    <a:solidFill>
                      <a:schemeClr val="bg1"/>
                    </a:solidFill>
                  </a:rPr>
                  <a:t>aortique</a:t>
                </a:r>
                <a:endParaRPr lang="fr-CH" sz="1000" dirty="0">
                  <a:solidFill>
                    <a:schemeClr val="bg1"/>
                  </a:solidFill>
                </a:endParaRPr>
              </a:p>
            </p:txBody>
          </p:sp>
          <p:sp>
            <p:nvSpPr>
              <p:cNvPr id="37" name="ZoneTexte 36"/>
              <p:cNvSpPr txBox="1"/>
              <p:nvPr/>
            </p:nvSpPr>
            <p:spPr>
              <a:xfrm rot="19071249">
                <a:off x="5009436" y="2819186"/>
                <a:ext cx="514885" cy="400110"/>
              </a:xfrm>
              <a:prstGeom prst="rect">
                <a:avLst/>
              </a:prstGeom>
              <a:noFill/>
            </p:spPr>
            <p:txBody>
              <a:bodyPr wrap="none" rtlCol="0">
                <a:spAutoFit/>
              </a:bodyPr>
              <a:lstStyle/>
              <a:p>
                <a:pPr algn="ctr"/>
                <a:r>
                  <a:rPr lang="fr-CH" sz="1000" dirty="0" err="1">
                    <a:solidFill>
                      <a:schemeClr val="bg1"/>
                    </a:solidFill>
                  </a:rPr>
                  <a:t>v</a:t>
                </a:r>
                <a:r>
                  <a:rPr lang="fr-CH" sz="1000" dirty="0" err="1" smtClean="0">
                    <a:solidFill>
                      <a:schemeClr val="bg1"/>
                    </a:solidFill>
                  </a:rPr>
                  <a:t>v</a:t>
                </a:r>
                <a:r>
                  <a:rPr lang="fr-CH" sz="1000" dirty="0" smtClean="0">
                    <a:solidFill>
                      <a:schemeClr val="bg1"/>
                    </a:solidFill>
                  </a:rPr>
                  <a:t> </a:t>
                </a:r>
              </a:p>
              <a:p>
                <a:pPr algn="ctr"/>
                <a:r>
                  <a:rPr lang="fr-CH" sz="1000" dirty="0" err="1" smtClean="0">
                    <a:solidFill>
                      <a:schemeClr val="bg1"/>
                    </a:solidFill>
                  </a:rPr>
                  <a:t>Pulm</a:t>
                </a:r>
                <a:r>
                  <a:rPr lang="fr-CH" sz="1000" dirty="0" smtClean="0">
                    <a:solidFill>
                      <a:schemeClr val="bg1"/>
                    </a:solidFill>
                  </a:rPr>
                  <a:t>..</a:t>
                </a:r>
                <a:endParaRPr lang="fr-CH" sz="1000" dirty="0">
                  <a:solidFill>
                    <a:schemeClr val="bg1"/>
                  </a:solidFill>
                </a:endParaRPr>
              </a:p>
            </p:txBody>
          </p:sp>
          <p:sp>
            <p:nvSpPr>
              <p:cNvPr id="38" name="ZoneTexte 37"/>
              <p:cNvSpPr txBox="1"/>
              <p:nvPr/>
            </p:nvSpPr>
            <p:spPr>
              <a:xfrm rot="19071249">
                <a:off x="3749948" y="2969217"/>
                <a:ext cx="373820" cy="246221"/>
              </a:xfrm>
              <a:prstGeom prst="rect">
                <a:avLst/>
              </a:prstGeom>
              <a:noFill/>
            </p:spPr>
            <p:txBody>
              <a:bodyPr wrap="none" rtlCol="0">
                <a:spAutoFit/>
              </a:bodyPr>
              <a:lstStyle/>
              <a:p>
                <a:pPr algn="ctr"/>
                <a:r>
                  <a:rPr lang="fr-CH" sz="1000" dirty="0" smtClean="0">
                    <a:solidFill>
                      <a:schemeClr val="bg1"/>
                    </a:solidFill>
                  </a:rPr>
                  <a:t>hile</a:t>
                </a:r>
                <a:endParaRPr lang="fr-CH" sz="1000" dirty="0">
                  <a:solidFill>
                    <a:schemeClr val="bg1"/>
                  </a:solidFill>
                </a:endParaRPr>
              </a:p>
            </p:txBody>
          </p:sp>
          <p:sp>
            <p:nvSpPr>
              <p:cNvPr id="39" name="ZoneTexte 38"/>
              <p:cNvSpPr txBox="1"/>
              <p:nvPr/>
            </p:nvSpPr>
            <p:spPr>
              <a:xfrm rot="3661409">
                <a:off x="5474173" y="2580013"/>
                <a:ext cx="373820" cy="246221"/>
              </a:xfrm>
              <a:prstGeom prst="rect">
                <a:avLst/>
              </a:prstGeom>
              <a:noFill/>
            </p:spPr>
            <p:txBody>
              <a:bodyPr wrap="none" rtlCol="0">
                <a:spAutoFit/>
              </a:bodyPr>
              <a:lstStyle/>
              <a:p>
                <a:pPr algn="ctr"/>
                <a:r>
                  <a:rPr lang="fr-CH" sz="1000" dirty="0" smtClean="0">
                    <a:solidFill>
                      <a:schemeClr val="bg1"/>
                    </a:solidFill>
                  </a:rPr>
                  <a:t>hile</a:t>
                </a:r>
                <a:endParaRPr lang="fr-CH" sz="1000" dirty="0">
                  <a:solidFill>
                    <a:schemeClr val="bg1"/>
                  </a:solidFill>
                </a:endParaRPr>
              </a:p>
            </p:txBody>
          </p:sp>
        </p:grpSp>
      </p:grpSp>
      <p:sp>
        <p:nvSpPr>
          <p:cNvPr id="8" name="ZoneTexte 7"/>
          <p:cNvSpPr txBox="1"/>
          <p:nvPr/>
        </p:nvSpPr>
        <p:spPr>
          <a:xfrm>
            <a:off x="2038594" y="-171954"/>
            <a:ext cx="5416932" cy="769441"/>
          </a:xfrm>
          <a:prstGeom prst="rect">
            <a:avLst/>
          </a:prstGeom>
          <a:noFill/>
        </p:spPr>
        <p:txBody>
          <a:bodyPr wrap="none" rtlCol="0">
            <a:spAutoFit/>
          </a:bodyPr>
          <a:lstStyle/>
          <a:p>
            <a:r>
              <a:rPr lang="fr-CH" sz="4400" b="1" dirty="0" smtClean="0">
                <a:solidFill>
                  <a:schemeClr val="bg1"/>
                </a:solidFill>
              </a:rPr>
              <a:t>RAPPEL ANATOMIQUE</a:t>
            </a:r>
            <a:endParaRPr lang="fr-CH" sz="4400" b="1" dirty="0">
              <a:solidFill>
                <a:schemeClr val="bg1"/>
              </a:solidFill>
            </a:endParaRPr>
          </a:p>
        </p:txBody>
      </p:sp>
    </p:spTree>
    <p:extLst>
      <p:ext uri="{BB962C8B-B14F-4D97-AF65-F5344CB8AC3E}">
        <p14:creationId xmlns:p14="http://schemas.microsoft.com/office/powerpoint/2010/main" val="31559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DH.MOV">
            <a:hlinkClick r:id="" action="ppaction://media"/>
          </p:cNvPr>
          <p:cNvPicPr>
            <a:picLocks noChangeAspect="1"/>
          </p:cNvPicPr>
          <p:nvPr>
            <a:videoFile r:link="rId1"/>
            <p:extLst>
              <p:ext uri="{DAA4B4D4-6D71-4841-9C94-3DE7FCFB9230}">
                <p14:media xmlns:p14="http://schemas.microsoft.com/office/powerpoint/2010/main" r:embed="rId2">
                  <p14:trim st="286"/>
                </p14:media>
              </p:ext>
            </p:extLst>
          </p:nvPr>
        </p:nvPicPr>
        <p:blipFill>
          <a:blip r:embed="rId4"/>
          <a:stretch>
            <a:fillRect/>
          </a:stretch>
        </p:blipFill>
        <p:spPr>
          <a:xfrm rot="5400000">
            <a:off x="1688397" y="1848107"/>
            <a:ext cx="5407165" cy="3672408"/>
          </a:xfrm>
          <a:prstGeom prst="rect">
            <a:avLst/>
          </a:prstGeom>
        </p:spPr>
      </p:pic>
      <p:sp>
        <p:nvSpPr>
          <p:cNvPr id="3" name="ZoneTexte 2"/>
          <p:cNvSpPr txBox="1"/>
          <p:nvPr/>
        </p:nvSpPr>
        <p:spPr>
          <a:xfrm>
            <a:off x="2704047" y="116632"/>
            <a:ext cx="3159839" cy="707886"/>
          </a:xfrm>
          <a:prstGeom prst="rect">
            <a:avLst/>
          </a:prstGeom>
          <a:noFill/>
        </p:spPr>
        <p:txBody>
          <a:bodyPr wrap="none" rtlCol="0">
            <a:spAutoFit/>
          </a:bodyPr>
          <a:lstStyle/>
          <a:p>
            <a:r>
              <a:rPr lang="fr-CH" sz="4000" b="1" dirty="0" smtClean="0"/>
              <a:t>CAS CLINIQUE</a:t>
            </a:r>
            <a:endParaRPr lang="fr-CH" sz="4000" b="1" dirty="0"/>
          </a:p>
        </p:txBody>
      </p:sp>
    </p:spTree>
    <p:extLst>
      <p:ext uri="{BB962C8B-B14F-4D97-AF65-F5344CB8AC3E}">
        <p14:creationId xmlns:p14="http://schemas.microsoft.com/office/powerpoint/2010/main" val="2874202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repeatCount="indefinite" fill="hold" display="0">
                  <p:stCondLst>
                    <p:cond delay="indefinite"/>
                  </p:stCondLst>
                </p:cTn>
                <p:tgtEl>
                  <p:spTgt spid="2"/>
                </p:tgtEl>
              </p:cMediaNode>
            </p:vide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3962</TotalTime>
  <Words>1322</Words>
  <Application>Microsoft Office PowerPoint</Application>
  <PresentationFormat>Affichage à l'écran (4:3)</PresentationFormat>
  <Paragraphs>284</Paragraphs>
  <Slides>33</Slides>
  <Notes>1</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Arial</vt:lpstr>
      <vt:lpstr>Calibri</vt:lpstr>
      <vt:lpstr>Courier New</vt:lpstr>
      <vt:lpstr>Times New Roman</vt:lpstr>
      <vt:lpstr>TrebuchetMS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FHVi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martinezm</dc:creator>
  <cp:lastModifiedBy>Martinez Manuel</cp:lastModifiedBy>
  <cp:revision>339</cp:revision>
  <dcterms:created xsi:type="dcterms:W3CDTF">2015-07-15T06:05:20Z</dcterms:created>
  <dcterms:modified xsi:type="dcterms:W3CDTF">2021-10-31T14:16:33Z</dcterms:modified>
</cp:coreProperties>
</file>