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0" r:id="rId3"/>
    <p:sldId id="259" r:id="rId4"/>
    <p:sldId id="261" r:id="rId5"/>
    <p:sldId id="263" r:id="rId6"/>
    <p:sldId id="264" r:id="rId7"/>
    <p:sldId id="262" r:id="rId8"/>
    <p:sldId id="257" r:id="rId9"/>
    <p:sldId id="258" r:id="rId10"/>
    <p:sldId id="266" r:id="rId11"/>
    <p:sldId id="265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2"/>
    <p:restoredTop sz="94543"/>
  </p:normalViewPr>
  <p:slideViewPr>
    <p:cSldViewPr snapToGrid="0" snapToObjects="1">
      <p:cViewPr varScale="1">
        <p:scale>
          <a:sx n="78" d="100"/>
          <a:sy n="78" d="100"/>
        </p:scale>
        <p:origin x="184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A9840-5D6B-174C-AF61-A28187371342}" type="datetimeFigureOut">
              <a:rPr lang="fr-FR" smtClean="0"/>
              <a:t>03/12/2018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10069-C4A1-D64E-8C3D-864785AF1A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7252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10069-C4A1-D64E-8C3D-864785AF1A8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753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10069-C4A1-D64E-8C3D-864785AF1A8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022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1E4E5-5772-AF4C-B2B6-9BB7D33AD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4BF6D92-5A5F-694B-8245-65E01954D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BAD79D-1EEE-6146-AFA8-2071FA5CE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91F3-5A5C-5C45-9AC9-3AFC24EC59EE}" type="datetimeFigureOut">
              <a:rPr lang="fr-FR" smtClean="0"/>
              <a:t>03/12/2018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2E0E68-751E-6F48-A27E-9E2832E4F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6265E5-1B4B-FB47-8FA1-60D2DDD2B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06BBE-EF42-6042-81ED-0F00D294C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514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AE3AD1-4C47-8543-9B28-91C25290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A65051A-0328-E841-9A78-C3E33C89D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BFD1FC-0EB5-F74D-BB2C-032EC6262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91F3-5A5C-5C45-9AC9-3AFC24EC59EE}" type="datetimeFigureOut">
              <a:rPr lang="fr-FR" smtClean="0"/>
              <a:t>03/12/2018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8A88A2-BEFE-F448-8D1A-8A3EE1D9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6302D1-8D67-1641-AE97-F1007EF1C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06BBE-EF42-6042-81ED-0F00D294C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37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ED0DACD-849F-FD45-9B2F-DE9910033A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208A85C-336B-814C-B2B5-F621770DA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41CB7F-4D92-F843-8EBF-4E53BB64E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91F3-5A5C-5C45-9AC9-3AFC24EC59EE}" type="datetimeFigureOut">
              <a:rPr lang="fr-FR" smtClean="0"/>
              <a:t>03/12/2018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A518C8-EA4A-D443-8AE5-0BFEEE592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0B537A-C8EC-A94B-8674-73A83BC42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06BBE-EF42-6042-81ED-0F00D294C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239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B855DD-6745-F841-A24E-F6961B8C5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9B81E8-818F-E241-909B-016E3F6F3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30512E-DC9E-634F-B52C-92CC5F25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91F3-5A5C-5C45-9AC9-3AFC24EC59EE}" type="datetimeFigureOut">
              <a:rPr lang="fr-FR" smtClean="0"/>
              <a:t>03/12/2018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C69BA6-0D4A-9B44-8D0F-0F3A7589A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71A536-C97D-CD47-89BF-15B8E303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06BBE-EF42-6042-81ED-0F00D294C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58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535DF-9B81-644B-9223-DE3F41CA1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C0AD00-E20B-284F-9A68-7B7D375E0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42F185-70DB-214E-A9B2-53E78E4DB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91F3-5A5C-5C45-9AC9-3AFC24EC59EE}" type="datetimeFigureOut">
              <a:rPr lang="fr-FR" smtClean="0"/>
              <a:t>03/12/2018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709A89-6BC3-3F48-8C0C-FF48B2F5A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A47602-6C75-2945-8C5B-3F94D8960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06BBE-EF42-6042-81ED-0F00D294C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861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3E2B73-63C2-7449-9DDA-0FFE6FFF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03CEC5-99E4-AE41-A56D-7B5F5A0D72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EB9F78E-2CAD-2745-8B9A-0209EA596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80A326-4235-3E42-8D16-9E05FC064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91F3-5A5C-5C45-9AC9-3AFC24EC59EE}" type="datetimeFigureOut">
              <a:rPr lang="fr-FR" smtClean="0"/>
              <a:t>03/12/2018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627384-2B3B-2B43-90C6-40BEC923F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07E2D76-91C7-E046-8E6C-D173B5E32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06BBE-EF42-6042-81ED-0F00D294C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7996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D4BB46-31EA-ED4D-BC18-A38151D95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2043814-9E2A-8545-BC19-CFBE19040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1FF7C5-EEE1-8B4A-BC76-A22CA6162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21C4315-5B0F-C240-888B-0A518A12A5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51259F7-F506-B04F-8B6A-E9FDC805C7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C8EFBEF-D9E5-AE49-A968-B78D777BF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91F3-5A5C-5C45-9AC9-3AFC24EC59EE}" type="datetimeFigureOut">
              <a:rPr lang="fr-FR" smtClean="0"/>
              <a:t>03/12/2018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D83EFBF-0F4D-CD42-AA67-B7FCB0990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BE6D235-7EB6-7D41-AB6E-E1DA51610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06BBE-EF42-6042-81ED-0F00D294C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103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C81F0E-6E53-2541-A710-7F5B765C2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92B1EC6-600D-7B47-A82D-A61A19CF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91F3-5A5C-5C45-9AC9-3AFC24EC59EE}" type="datetimeFigureOut">
              <a:rPr lang="fr-FR" smtClean="0"/>
              <a:t>03/12/2018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EB87AF-0DDB-9E40-AC81-E46383E8E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2FFFEEE-AFBD-1343-BC72-372EE0B3F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06BBE-EF42-6042-81ED-0F00D294C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265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0127A3E-873F-2E40-A582-BD4A6AC33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91F3-5A5C-5C45-9AC9-3AFC24EC59EE}" type="datetimeFigureOut">
              <a:rPr lang="fr-FR" smtClean="0"/>
              <a:t>03/12/2018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A4A9599-9876-E147-B7E0-6A3C0379A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2203C3-1264-0C4B-926C-E2CE2CF2D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06BBE-EF42-6042-81ED-0F00D294C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585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28ACDA-7405-D740-AD2E-AEAD48ED3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C89039-3686-8C47-8206-01089A407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7451D25-0E6A-0543-9AD5-201F82937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8E6836-D8BC-5941-BC9B-4399BBBFE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91F3-5A5C-5C45-9AC9-3AFC24EC59EE}" type="datetimeFigureOut">
              <a:rPr lang="fr-FR" smtClean="0"/>
              <a:t>03/12/2018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E97B2E-E37A-F642-A305-9616696EA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C94409-AE9B-C647-BA90-DFBB02591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06BBE-EF42-6042-81ED-0F00D294C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1597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534B25-CB7D-0949-A694-53FA42A5C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7AD735B-F79C-ED48-B4A2-8C781B9A7B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3599D1-0627-E74E-BD45-DE0F7E089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B7C2A2-3FFA-AD44-B7BA-3B4CB3104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91F3-5A5C-5C45-9AC9-3AFC24EC59EE}" type="datetimeFigureOut">
              <a:rPr lang="fr-FR" smtClean="0"/>
              <a:t>03/12/2018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E98457-BFC0-A440-9371-D274D3705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1207601-52BE-EA43-891B-577BF5F40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06BBE-EF42-6042-81ED-0F00D294C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736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F42CAEC-CEDE-364F-AF15-C129A5646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956F87B-FF2F-0340-8EDF-A903D09F5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D69253-4DD6-5842-B86C-7B4D53913E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291F3-5A5C-5C45-9AC9-3AFC24EC59EE}" type="datetimeFigureOut">
              <a:rPr lang="fr-FR" smtClean="0"/>
              <a:t>03/12/2018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37D4D8-9D96-2A4A-8055-578DE02D9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F28CCE-B8EC-3948-A9D6-1F762C5ED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06BBE-EF42-6042-81ED-0F00D294C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3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n.wikipedia.org/wiki/Hemangioma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A595725-C589-5544-92B5-C538D75BF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68" r="21262" b="31531"/>
          <a:stretch/>
        </p:blipFill>
        <p:spPr>
          <a:xfrm>
            <a:off x="5707837" y="24316"/>
            <a:ext cx="2763304" cy="28227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C21A85-78D1-2940-B877-361467CDD7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4" t="28829" r="50141" b="17477"/>
          <a:stretch/>
        </p:blipFill>
        <p:spPr>
          <a:xfrm>
            <a:off x="1232971" y="24315"/>
            <a:ext cx="3839361" cy="26241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DAA3269-A1E1-8642-A98A-B8C8C49DF1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28" t="40000" r="804" b="4144"/>
          <a:stretch/>
        </p:blipFill>
        <p:spPr>
          <a:xfrm>
            <a:off x="1690233" y="2847046"/>
            <a:ext cx="3699852" cy="315097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8069699-3A72-3D45-8963-C3BB34840D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3" t="25225" r="49725" b="12072"/>
          <a:stretch/>
        </p:blipFill>
        <p:spPr>
          <a:xfrm>
            <a:off x="5929083" y="3103280"/>
            <a:ext cx="3845058" cy="287141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64EF630-1092-DB45-8283-DB76A942C68B}"/>
              </a:ext>
            </a:extLst>
          </p:cNvPr>
          <p:cNvSpPr txBox="1"/>
          <p:nvPr/>
        </p:nvSpPr>
        <p:spPr>
          <a:xfrm>
            <a:off x="3214585" y="6196600"/>
            <a:ext cx="4432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DIAGNOSTIC DIFFERENTIEL ?</a:t>
            </a:r>
          </a:p>
        </p:txBody>
      </p:sp>
    </p:spTree>
    <p:extLst>
      <p:ext uri="{BB962C8B-B14F-4D97-AF65-F5344CB8AC3E}">
        <p14:creationId xmlns:p14="http://schemas.microsoft.com/office/powerpoint/2010/main" val="3625023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75A0518-6E7A-0B40-BE45-0C538C188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19" y="1291646"/>
            <a:ext cx="6469224" cy="46846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14D215-74E7-DA41-9C29-959115B7B888}"/>
              </a:ext>
            </a:extLst>
          </p:cNvPr>
          <p:cNvSpPr/>
          <p:nvPr/>
        </p:nvSpPr>
        <p:spPr>
          <a:xfrm>
            <a:off x="3755931" y="435820"/>
            <a:ext cx="37076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/>
              <a:t>KLIPPEL TRENAUNAY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6B27D6-AA63-0045-888D-AD8A0409D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757" y="1291646"/>
            <a:ext cx="4561114" cy="456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7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A595725-C589-5544-92B5-C538D75BF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68" r="21262" b="31531"/>
          <a:stretch/>
        </p:blipFill>
        <p:spPr>
          <a:xfrm>
            <a:off x="6265684" y="181260"/>
            <a:ext cx="2992615" cy="30569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C21A85-78D1-2940-B877-361467CDD7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4" t="28829" r="50141" b="17477"/>
          <a:stretch/>
        </p:blipFill>
        <p:spPr>
          <a:xfrm>
            <a:off x="1232971" y="285579"/>
            <a:ext cx="3839361" cy="26241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DAA3269-A1E1-8642-A98A-B8C8C49DF1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28" t="40000" r="804" b="4144"/>
          <a:stretch/>
        </p:blipFill>
        <p:spPr>
          <a:xfrm>
            <a:off x="1690233" y="3108310"/>
            <a:ext cx="3699852" cy="315097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8069699-3A72-3D45-8963-C3BB34840D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3" t="25225" r="49725" b="12072"/>
          <a:stretch/>
        </p:blipFill>
        <p:spPr>
          <a:xfrm>
            <a:off x="6582226" y="3387867"/>
            <a:ext cx="3845058" cy="287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81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82F6B9E-724E-F944-B572-1F0F81E80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22" t="28469" r="4055" b="20000"/>
          <a:stretch/>
        </p:blipFill>
        <p:spPr>
          <a:xfrm>
            <a:off x="3167742" y="1168002"/>
            <a:ext cx="6040858" cy="43874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C11D105-A38B-7C43-9856-70F455DD2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5945" y="1855356"/>
            <a:ext cx="1816344" cy="30127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AFC203E-D213-ED44-A83D-BD353BC1D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53" y="1855356"/>
            <a:ext cx="1816344" cy="30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8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CE3BC30-2692-6F4D-B192-98CEA0859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89" y="0"/>
            <a:ext cx="11958422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E69C1FB-8D53-5F4A-974A-357401EF7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89" y="152400"/>
            <a:ext cx="11958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96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A75BB7E-701F-2541-9566-8B1706282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2" y="0"/>
            <a:ext cx="1201595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A1DFAF-4386-B74D-B2F7-550FC5ABD278}"/>
              </a:ext>
            </a:extLst>
          </p:cNvPr>
          <p:cNvSpPr/>
          <p:nvPr/>
        </p:nvSpPr>
        <p:spPr>
          <a:xfrm>
            <a:off x="462944" y="6281448"/>
            <a:ext cx="1979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QoL</a:t>
            </a:r>
            <a:r>
              <a:rPr lang="fr-FR" dirty="0"/>
              <a:t>: </a:t>
            </a:r>
            <a:r>
              <a:rPr lang="fr-FR" dirty="0" err="1"/>
              <a:t>Quality</a:t>
            </a:r>
            <a:r>
              <a:rPr lang="fr-FR" dirty="0"/>
              <a:t> of Life</a:t>
            </a:r>
          </a:p>
        </p:txBody>
      </p:sp>
    </p:spTree>
    <p:extLst>
      <p:ext uri="{BB962C8B-B14F-4D97-AF65-F5344CB8AC3E}">
        <p14:creationId xmlns:p14="http://schemas.microsoft.com/office/powerpoint/2010/main" val="160162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5032E5D-E613-FF4D-B1E5-9E759919D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3" y="0"/>
            <a:ext cx="12007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71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205B874-1562-D24A-9A4A-1F623B3E3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90" y="0"/>
            <a:ext cx="1190402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C70BFC-DD7C-3148-BE12-0F7C4FCA9FBA}"/>
              </a:ext>
            </a:extLst>
          </p:cNvPr>
          <p:cNvSpPr/>
          <p:nvPr/>
        </p:nvSpPr>
        <p:spPr>
          <a:xfrm>
            <a:off x="443593" y="6037106"/>
            <a:ext cx="1130481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H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PHACE</a:t>
            </a:r>
            <a:r>
              <a:rPr lang="fr-CH" dirty="0">
                <a:solidFill>
                  <a:srgbClr val="222222"/>
                </a:solidFill>
                <a:latin typeface="Arial" panose="020B0604020202020204" pitchFamily="34" charset="0"/>
              </a:rPr>
              <a:t>:</a:t>
            </a:r>
            <a:r>
              <a:rPr lang="fr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fr-CH" b="1" dirty="0" err="1">
                <a:solidFill>
                  <a:srgbClr val="222222"/>
                </a:solidFill>
                <a:latin typeface="Arial" panose="020B0604020202020204" pitchFamily="34" charset="0"/>
              </a:rPr>
              <a:t>P</a:t>
            </a:r>
            <a:r>
              <a:rPr lang="fr-CH" dirty="0" err="1">
                <a:solidFill>
                  <a:srgbClr val="222222"/>
                </a:solidFill>
                <a:latin typeface="Arial" panose="020B0604020202020204" pitchFamily="34" charset="0"/>
              </a:rPr>
              <a:t>osterior</a:t>
            </a:r>
            <a:r>
              <a:rPr lang="fr-CH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fr-CH" dirty="0" err="1">
                <a:solidFill>
                  <a:srgbClr val="222222"/>
                </a:solidFill>
                <a:latin typeface="Arial" panose="020B0604020202020204" pitchFamily="34" charset="0"/>
              </a:rPr>
              <a:t>fossa</a:t>
            </a:r>
            <a:r>
              <a:rPr lang="fr-CH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fr-CH" dirty="0" err="1">
                <a:solidFill>
                  <a:srgbClr val="222222"/>
                </a:solidFill>
                <a:latin typeface="Arial" panose="020B0604020202020204" pitchFamily="34" charset="0"/>
              </a:rPr>
              <a:t>brain</a:t>
            </a:r>
            <a:r>
              <a:rPr lang="fr-CH" dirty="0">
                <a:solidFill>
                  <a:srgbClr val="222222"/>
                </a:solidFill>
                <a:latin typeface="Arial" panose="020B0604020202020204" pitchFamily="34" charset="0"/>
              </a:rPr>
              <a:t> malformations, </a:t>
            </a:r>
            <a:r>
              <a:rPr lang="fr-CH" b="1" dirty="0">
                <a:solidFill>
                  <a:srgbClr val="222222"/>
                </a:solidFill>
                <a:latin typeface="Arial" panose="020B0604020202020204" pitchFamily="34" charset="0"/>
                <a:hlinkClick r:id="rId4" tooltip="Hemangiom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</a:t>
            </a:r>
            <a:r>
              <a:rPr lang="fr-CH" dirty="0">
                <a:solidFill>
                  <a:srgbClr val="222222"/>
                </a:solidFill>
                <a:latin typeface="Arial" panose="020B0604020202020204" pitchFamily="34" charset="0"/>
                <a:hlinkClick r:id="rId4" tooltip="Hemangiom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emangioma</a:t>
            </a:r>
            <a:r>
              <a:rPr lang="fr-CH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fr-CH" b="1" dirty="0" err="1">
                <a:solidFill>
                  <a:srgbClr val="222222"/>
                </a:solidFill>
                <a:latin typeface="Arial" panose="020B0604020202020204" pitchFamily="34" charset="0"/>
              </a:rPr>
              <a:t>A</a:t>
            </a:r>
            <a:r>
              <a:rPr lang="fr-CH" dirty="0" err="1">
                <a:solidFill>
                  <a:srgbClr val="222222"/>
                </a:solidFill>
                <a:latin typeface="Arial" panose="020B0604020202020204" pitchFamily="34" charset="0"/>
              </a:rPr>
              <a:t>rterial</a:t>
            </a:r>
            <a:r>
              <a:rPr lang="fr-CH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fr-CH" dirty="0" err="1">
                <a:solidFill>
                  <a:srgbClr val="222222"/>
                </a:solidFill>
                <a:latin typeface="Arial" panose="020B0604020202020204" pitchFamily="34" charset="0"/>
              </a:rPr>
              <a:t>lesions</a:t>
            </a:r>
            <a:r>
              <a:rPr lang="fr-CH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fr-CH" b="1" dirty="0" err="1">
                <a:solidFill>
                  <a:srgbClr val="222222"/>
                </a:solidFill>
                <a:latin typeface="Arial" panose="020B0604020202020204" pitchFamily="34" charset="0"/>
              </a:rPr>
              <a:t>C</a:t>
            </a:r>
            <a:r>
              <a:rPr lang="fr-CH" dirty="0" err="1">
                <a:solidFill>
                  <a:srgbClr val="222222"/>
                </a:solidFill>
                <a:latin typeface="Arial" panose="020B0604020202020204" pitchFamily="34" charset="0"/>
              </a:rPr>
              <a:t>ardiac</a:t>
            </a:r>
            <a:r>
              <a:rPr lang="fr-CH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fr-CH" dirty="0" err="1">
                <a:solidFill>
                  <a:srgbClr val="222222"/>
                </a:solidFill>
                <a:latin typeface="Arial" panose="020B0604020202020204" pitchFamily="34" charset="0"/>
              </a:rPr>
              <a:t>abnormalities</a:t>
            </a:r>
            <a:r>
              <a:rPr lang="fr-CH" dirty="0">
                <a:solidFill>
                  <a:srgbClr val="222222"/>
                </a:solidFill>
                <a:latin typeface="Arial" panose="020B0604020202020204" pitchFamily="34" charset="0"/>
              </a:rPr>
              <a:t>, and </a:t>
            </a:r>
            <a:r>
              <a:rPr lang="fr-CH" b="1" dirty="0">
                <a:solidFill>
                  <a:srgbClr val="222222"/>
                </a:solidFill>
                <a:latin typeface="Arial" panose="020B0604020202020204" pitchFamily="34" charset="0"/>
              </a:rPr>
              <a:t>E</a:t>
            </a:r>
            <a:r>
              <a:rPr lang="fr-CH" dirty="0">
                <a:solidFill>
                  <a:srgbClr val="222222"/>
                </a:solidFill>
                <a:latin typeface="Arial" panose="020B0604020202020204" pitchFamily="34" charset="0"/>
              </a:rPr>
              <a:t>ye </a:t>
            </a:r>
            <a:r>
              <a:rPr lang="fr-CH" dirty="0" err="1">
                <a:solidFill>
                  <a:srgbClr val="222222"/>
                </a:solidFill>
                <a:latin typeface="Arial" panose="020B0604020202020204" pitchFamily="34" charset="0"/>
              </a:rPr>
              <a:t>abnormalities</a:t>
            </a:r>
            <a:endParaRPr lang="fr-FR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50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D775D0D-18F1-F243-9248-D40D5E9DF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78" y="0"/>
            <a:ext cx="11890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99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A99CF73-042B-F94E-9D18-91270466F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04" y="0"/>
            <a:ext cx="12004391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B87AA4C-D899-E64C-B2D6-09D492F0B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015" y="5513754"/>
            <a:ext cx="2462427" cy="10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58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23D1A13-1D50-8C4E-830D-50698C109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2" y="0"/>
            <a:ext cx="11972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514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14</Words>
  <Application>Microsoft Macintosh PowerPoint</Application>
  <PresentationFormat>Grand écran</PresentationFormat>
  <Paragraphs>6</Paragraphs>
  <Slides>11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Martinez</dc:creator>
  <cp:lastModifiedBy>Nathalie Martinez</cp:lastModifiedBy>
  <cp:revision>10</cp:revision>
  <dcterms:created xsi:type="dcterms:W3CDTF">2018-12-03T20:41:02Z</dcterms:created>
  <dcterms:modified xsi:type="dcterms:W3CDTF">2018-12-03T21:11:54Z</dcterms:modified>
</cp:coreProperties>
</file>